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12" r:id="rId2"/>
    <p:sldId id="393" r:id="rId3"/>
    <p:sldId id="394" r:id="rId4"/>
    <p:sldId id="395" r:id="rId5"/>
    <p:sldId id="397" r:id="rId6"/>
    <p:sldId id="392" r:id="rId7"/>
    <p:sldId id="480" r:id="rId8"/>
    <p:sldId id="481" r:id="rId9"/>
    <p:sldId id="469" r:id="rId10"/>
    <p:sldId id="470" r:id="rId11"/>
    <p:sldId id="471" r:id="rId12"/>
    <p:sldId id="472" r:id="rId13"/>
    <p:sldId id="473" r:id="rId14"/>
    <p:sldId id="475" r:id="rId15"/>
    <p:sldId id="476" r:id="rId16"/>
    <p:sldId id="477" r:id="rId17"/>
    <p:sldId id="478" r:id="rId18"/>
    <p:sldId id="479" r:id="rId19"/>
    <p:sldId id="474" r:id="rId20"/>
    <p:sldId id="482" r:id="rId21"/>
    <p:sldId id="283" r:id="rId22"/>
    <p:sldId id="354" r:id="rId23"/>
    <p:sldId id="285" r:id="rId24"/>
    <p:sldId id="359" r:id="rId25"/>
    <p:sldId id="286" r:id="rId26"/>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 Vijay Gaikwad" initials="DVG" lastIdx="1" clrIdx="0">
    <p:extLst>
      <p:ext uri="{19B8F6BF-5375-455C-9EA6-DF929625EA0E}">
        <p15:presenceInfo xmlns:p15="http://schemas.microsoft.com/office/powerpoint/2012/main" userId="c44a69b4a375f1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254" autoAdjust="0"/>
  </p:normalViewPr>
  <p:slideViewPr>
    <p:cSldViewPr snapToGrid="0">
      <p:cViewPr varScale="1">
        <p:scale>
          <a:sx n="55" d="100"/>
          <a:sy n="55" d="100"/>
        </p:scale>
        <p:origin x="1236" y="42"/>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1327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44:59.130"/>
    </inkml:context>
    <inkml:brush xml:id="br0">
      <inkml:brushProperty name="width" value="0.05292" units="cm"/>
      <inkml:brushProperty name="height" value="0.05292" units="cm"/>
      <inkml:brushProperty name="color" value="#FF0000"/>
    </inkml:brush>
  </inkml:definitions>
  <inkml:trace contextRef="#ctx0" brushRef="#br0">1637 6226 0,'0'0'32,"0"0"-17,0 25 1,0-25-1,0 25 1,0-1-16,0 1 16,0 0-16,0 0 15,0 0 1,0-1-16,0 1 15,0 0 1,0 0-16,0-25 16,0 25-1</inkml:trace>
  <inkml:trace contextRef="#ctx0" brushRef="#br0" timeOffset="1590.09">1488 6276 0,'0'-25'63,"0"25"-63,0-25 15,0 25-15,25 0 16,0 0-1,-25 0-15,25 0 16,-25-25 0,24 25-1,1 0 1,0 0-16,-25 0 15,25 0 1,0 0-16,-25 0 16,25 0-16,-25 0 15,24 0 1,-24 0-1,0 0 1,25 0-16,0 0 16,-25 0-1,0 0 1,25 0-16,-25 25 15,0-25 1,0 25-16,0-25 16,25 0-1,-25 25 1,0-25-1,0 24 17,0-24-17,0 25 1,0 0 15,0-25-15,0 25-1,0-25 1,0 25-1,-25-25 1,25 24 0,-25-24-1,0 0 1,25 25 15,-25-25-15,25 0-1,0 0-15,0 25 16,-24-25-1,24 0-15,-25 0 16,0 0 15,25 0-15,-25 0-1,25 0 17,0 25-32,-25-25 15,0 0 1,25 0-1,0 25 17,-24-25-32,24 0 46</inkml:trace>
  <inkml:trace contextRef="#ctx0" brushRef="#br0" timeOffset="3098.17">5432 11609 0,'0'0'0,"0"0"47,25 0-16,-25-25-31,25 25 16,0 0-16,24 0 16,26 0-1,-1 0-15,25 0 16,1 0-1,-1 0-15,-25 0 16,-49 0-16,0 0 16,0 0-1,-25 0 16,0 0-31</inkml:trace>
  <inkml:trace contextRef="#ctx0" brushRef="#br0" timeOffset="3641.2">5953 11584 0,'0'0'16,"0"0"93,0 0-109,0 25 16,0 24-16,0 26 15,0 24 1,0-25-16,0 1 15,0-26 1,0-24-16,0 0 16,0-25-1,-25 0 32</inkml:trace>
  <inkml:trace contextRef="#ctx0" brushRef="#br0" timeOffset="4169.22">5531 12080 0,'0'0'16,"25"0"-1,-25 0-15,25 0 16,-25 0-16,25 0 16,0 0-1,24 0-15,50 25 16,1 24-1,-1 1-15,0 0 16,0-26 0,-24 1-16,-26 0 15,-24 0-15,0-25 16,0 0-1,-25 25-15</inkml:trace>
  <inkml:trace contextRef="#ctx0" brushRef="#br0" timeOffset="11888.68">3150 9947 0,'0'0'32,"0"0"-17,0-25 1,0 25-1,25-25-15,0 0 16,24-24 0,-24-1-16,50 0 15,-26-24-15,26 0 16,49-50-1,25 0-15,-50 24 16,25 26 0,0-25-16,-25-1 15,0 1 1,25-25-16,-25 0 15,25 0 1,-24 0-16,24 25 16,-50-25-16,25 50 15,1-26 1,-1-24-16,0 25 15,-49 49-15,24-24 16,25 49 0,-24-24-16,-26 24 15,1 0 1,-25-25-16,24 1 15,-24 24 1,50 25-16,-26-50 16,-24 26-16,49-1 15,-49 0 1,0 0-16,0 25 15,0-25 1,-1 25-16,-24-24 16,25-1-1,0 25-15,0 0 16,-25 0-16,25-25 15,-1 25 1,1 0-16,-25-25 16,25 25-1,0-25-15,0 1 16,-25 24-16,49 0 15,-24-25 1,0 0-16,24 25 16,-24-25-1,25 0-15,-1 1 16,-49 24-16,50 0 15,-50 0 1,74-50 234,51-49-250,23-25 15,51-25-15,-50 25 16,-1 0-1,-24 49-15,0-24 16,-24 25 0,-26 49-16,-24-25 15,24 1 1,-49 24-16,25 0 15,24 0-15,-49 0 16,24 1 0,1-51-16,0 50 15,-1-24 1,-24 24-16,25-25 15,-1 26-15,-24-26 16,25 50 0,-26-50-16,1 50 15,0-49 1,25 49-16,-26-50 15,1 25-15,25 1 16,-25-1 0,24 0-16,-24 0 15,25 0 1,-1 25-16,-24-24 15,25-26 1,-25 25-16,24 0 16,1-24-16,-1 24 15,1 0 1,0 0-16,-26 1 15,26-1 1,0 0-16,-26 0 16,51 0-1,-50-24-15,-1 49 16,26-25-16,-50 25 15,50-25 1,-50 0-16,49 0 16,-49 25-1,25-24-15,0 24 16,0-25-16,-1 25 15,-24-25 1,25 25 0,-25-25-1</inkml:trace>
  <inkml:trace contextRef="#ctx0" brushRef="#br0" timeOffset="13980.79">8161 5283 0,'0'25'0,"0"-25"31,0 25 0,0 0-31,0-25 16,0 25-16,0-1 16,0 1-1,0 0-15,0 0 16,0 0-1,0-25-15,0 24 16,0-24-16,0 25 31,0 0-31,0-25 16,0 25-1,-25-25-15,25 25 32,0-1-32,0-24 15,0 25 1,0-25-16,0 25 15,0-25 1,0 25 0,0 0 15,0-25 16</inkml:trace>
  <inkml:trace contextRef="#ctx0" brushRef="#br0" timeOffset="15201.86">7615 6548 0,'0'-24'16,"0"24"-1,0-25 1,0 25-16,0-25 15,0 0-15,0 0 16,0 1 0,0-1-16,0 0 15,0 25 1,0-25-16,0 0 15,0 25 1,0-24-16,0 24 16,0-25-16,0 0 31,0 25-16,0-25 1,0 25 0,0 0-1,0-25 16,0 25 16,0-24-16</inkml:trace>
  <inkml:trace contextRef="#ctx0" brushRef="#br0" timeOffset="17103.97">5730 8161 0,'0'-25'16,"0"25"-16,-25-25 16,25 0-1,0 1 1,-25-1-16,25 0 15,-25-25 1,25 1-16,0-1 16,0 0-16,0 1 15,0-26 1,0 51-16,0-1 15,0 0 1,0 0-16,0 0 16,0 25-16,0-24 15,0-1 1,0 0-16,0 25 15,0-25 1,0 25 31,0 0 31</inkml:trace>
  <inkml:trace contextRef="#ctx0" brushRef="#br0" timeOffset="18967.08">8434 6821 0,'0'-25'16,"0"1"-1,0 24 1,0-25-16,0 25 31,0 0-15,0 0-1,49 0-15,-49 0 16,25 25-1,0-1-15,0 26 16,-1 0 0,-24-25-16,0-1 15,0 26-15,0-50 16,0 25-1,0-25 48,0-50-48,0 25-15,0 1 16,0-51 0,0 25-16,0 1 15,25-1-15,0 1 16,0 49-1,0-25-15,-1 25 16,-24 0 0,0 0-1,0 25 1,25-25-16,-25 49 15,0-24-15,0 0 16,0 24 0,25-24-16,-25 0 15,0 0 1,0 0-16,0-25 47,0 0 15,0 0-46,0-25-1,0 0 1,0 25-16,0-50 15,25 26 1,-25-1-16,25 0 16,-25 25-1,0-50-15,0 50 16,24 0-16,-24-24 15,0 24 1,25 0-16,-25 0 31,25 0-31,0 0 16,-25 0-16,25 24 15,-25-24 1,0 25-16,24 0 16,-24 0-1,25-25-15,-25 49 16,0-49-16,0 25 15,0-25 1,0 25 0</inkml:trace>
  <inkml:trace contextRef="#ctx0" brushRef="#br0" timeOffset="19511.11">9128 6548 0,'0'0'32,"0"25"-17,0-25 1,0 50-16,0-25 15,0-1-15,0 26 16,0 24 0,0-49-16,0 0 15,0 0 1,0 0-16,0 0 15,0-25-15,0 24 32,0-24 30</inkml:trace>
  <inkml:trace contextRef="#ctx0" brushRef="#br0" timeOffset="20219.15">9079 6325 0,'0'0'16,"0"25"46,0-25 1,0 0-48,0 0 1,24 0 0,-24 0-1,0 0-15,0-25 16,0 25-1,0-25 17,0 25-32,0 0 15,-24 0 1,24 0-16,-25 0 31,25 0-31,0 25 16,0-25-1</inkml:trace>
  <inkml:trace contextRef="#ctx0" brushRef="#br0" timeOffset="21579.23">9327 6573 0,'0'0'31,"0"0"0,24 25-31,-24-25 16,0 50-16,0-1 16,25 1-1,-25-25-15,0-1 16,0 26-1,0-25-15,0 0 32,0-50 14,0 25-30,0-25 0,0 0-16,25 0 15,-25 1 1,0 24-16,0-50 15,0 25-15,25 0 16,0-24 0,-25 24-16,0 0 15,24 25 1,-24-25-16,0 25 15,25-24-15,0 24 16,-25 0 0,25 0-1,-25 0 1,0 24-16,25-24 15,-25 50 1,24-25-16,-24 0 16,0-1-16,0-24 15,0 50 1,0-50-16,0 25 15,0 0 1,0-1-16,0-24 16,0 25-16,0 0 15,0 0 1,0-25-1,25 0 17,-25 25-1</inkml:trace>
  <inkml:trace contextRef="#ctx0" brushRef="#br0" timeOffset="21945.25">9798 6846 0,'0'0'31,"0"-25"32</inkml:trace>
  <inkml:trace contextRef="#ctx0" brushRef="#br0" timeOffset="22673.29">8161 7392 0,'25'0'16,"-25"0"-16,49 0 16,-24 0-1,0 0-15,74-25 16,0 25-1,50-25-15,49 0 16,1 25-16,49 0 16,-50 0-1,-24 0-15,-50 0 16,-50 0-1,1 0-15,-50 0 16,-1 0-16,-24 0 16,25 0-1,-25-24 16,0 24-15,0 0 15,0 0-15,-25 0-1</inkml:trace>
  <inkml:trace contextRef="#ctx0" brushRef="#br0" timeOffset="57000.26">9599 9947 0,'0'-50'46,"0"0"-46,-24-49 16,-1-50-16,0 1 16,-25 48-1,50-24-15,0 50 16,0 24-1,-24 1-15,-1-1 16,25 0-16,0 26 16,0-26-1,0 0-15,25 26 16,-1-26-1,1 50-15,50-25 16,-1 25 0,0 0-16,26 0 15,-51 0-15,1 50 16,-25-25-1,-25-1-15,0 1 16,0 0 0,0 0-16,0 0 15,0-1-15,-25 1 16,-50 25-1,1-25-15,24 0 16,1-1 0,-1-24-16,50 0 15,-25 0 1,25 0-16,0 25 47,0-25-47,0 25 31,0-25-31,50 25 15,-50 0 1,50 24-16,-1 26 16,1-51-16,-1 51 15,1-26 1,24 1-16,-24 0 15,0-1 1,24 1-16,-49-25 16,0-25-16,0 24 15,-1-24 1,-24 0 109,0 0-110</inkml:trace>
  <inkml:trace contextRef="#ctx0" brushRef="#br0" timeOffset="58181.32">10344 8359 0,'0'-25'16,"0"-24"-16,0 24 15,0-25-15,49 1 16,-49 24-1,50 0-15,-50 25 16,25 0 0,24 0-16,-24 0 15,0 0 1,0 25-16,-25-25 15,0 25-15,24 0 16,-24-1 0,0-24-16,0 25 15,0 25 1,0-50-16,-24 49 15,-1-24 1,25 0-16,0-25 16,-25 25-16,0-25 15,0 0 1,1 0-16,-1 0 15,0 25 1,25-25-16,-25 24 16,25-24-1,0 0 1,0 25 15,0-25-15,0 0-1,25 0-15,0 0 16,24 0-16,-24 0 15,0 0 1,25 0-16,-26-25 16,1 25-1,25 0-15,-25-24 16,24 24-1,1 0-15,-25 0 16,-1 0-16,26-25 16,-25 25-1,0 0-15,-1 0 16,1 0-1,0 0-15,-25 0 16,0 0 93</inkml:trace>
  <inkml:trace contextRef="#ctx0" brushRef="#br0" timeOffset="59660.41">8781 11956 0,'0'0'0,"-25"0"15,25 0 16,-25 0 1,0 0-32,25 25 15,-24-1-15,-1 1 16,25 25-1,0-25-15,0-1 16,0 26 0,0-50-16,0 50 15,0-50 1,0 25-16,0-25 15,0 0-15,25 0 16,-1 0 0,-24 0-16,25 0 15,-25 0 1,50 0-16,-50-25 15,25 25 1,-25 0-16,24-25 16,1 25-16,-25-25 15,25 25 1,-25 0-16,25-25 15,-25 0 1,25 25-16,-25-24 16,0 24-1,0-25-15,0 0 16,0 25-16,0-25 31,0 25-31,0-25 16,0 25-1,0 0 1,0-24-16,-25 24 15,25 0 1,-25 0-16,25 0 31,-25 0-31,0 0 31,25 0-15,-24 0 0,24 0 15</inkml:trace>
  <inkml:trace contextRef="#ctx0" brushRef="#br0" timeOffset="60670.47">9153 12055 0,'0'0'16,"25"0"-1,-25 0 32,0 0 31,0 0-47,0-25 1</inkml:trace>
  <inkml:trace contextRef="#ctx0" brushRef="#br0" timeOffset="61860.53">9376 11857 0,'0'-25'31,"0"25"-15,25 0 0,0 0-16,0-25 15,-1 25 1,1 0-16,0 0 15,0 0 1,0 0-16,-25 0 16,24 0-1,-24 25-15,0-25 16,0 49-16,0-24 15,0-25 1,0 25-16,0 0 16,0-25-1,0 25-15,-24-25 16,24 0-1,-25 0-15,25 0 16,-25 0 15,25 0 47,25 0-62,0 0-1,-25 0-15,49 0 16,-24 0 0,-25 0-16,25 0 15,0 0-15,-25 24 16,24-24-1,-24 25-15,25 0 16,-25 0 0,0-25-16,0 25 15,0-1-15,0-24 16,0 25-1,0-25-15,0 25 32,0 0-32,0-25 15,0 0-15,0 0 16,-25 0-1,25 0 17,-24 0-32,-1 0 31,25 0-31,-25 0 31</inkml:trace>
  <inkml:trace contextRef="#ctx0" brushRef="#br0" timeOffset="63211.61">11658 11187 0,'0'0'0,"-25"0"15,1 0 1,-1 0 0,25 0-16,-50 25 15,25 0 1,1-1-16,24 26 15,-25-25-15,25 0 16,0-1 0,0 1-16,0 0 15,0 0 1,0 0-16,0-25 15,25 24-15,-25-24 16,24 0 0,1 0-16,0 0 15,0 0 1,-25 0-16,49 0 15,-49 0 1,25 0-16,0-24 16,-25-1-16,25 25 15,-25 0 1,0-25-16,0 25 15,0-25 1,0 0-16,0 1 16,0-1-1,0 25-15,0-25 16,0 0-16,0 25 15,0-25 1,0 25 0,0-24-1,0-1 1,-25 25-1,25 0 17,0-25-17,-25 25-15,25 0 47</inkml:trace>
  <inkml:trace contextRef="#ctx0" brushRef="#br0" timeOffset="64403.68">11906 11286 0,'-25'0'46,"25"0"1,-24 0-16,24-25 1,0 25 46</inkml:trace>
  <inkml:trace contextRef="#ctx0" brushRef="#br0" timeOffset="65879.75">12303 11038 0,'0'-25'31,"0"25"-31,0 0 16,-25 0-1,-49 0-15,24 0 16,1 0-16,-1 0 15,25 0 1,25 0-16,0 25 16,0 0-1,0-25-15,0 25 16,0-25-1,0 24-15,0-24 16,25 25-16,0-25 16,24 25-1,-49-25 1,50 25-16,-50 0 15,25-25-15,-25 0 16,25 0 0,-25 25-16,25-25 15,-1 0-15,-24 0 16,25 0-1,-25 24 1,0 1 0,25-25-16,-25 25 15,0-25-15,0 25 16,0-25-1,0 25-15,0-1 16,0 1 0,-25 0-16,25-25 15,0 0 1,-25 25-16,1-25 15,-1 0-15,25 0 16,-25 0 0,0 0-16,25 0 15,-25 0 1,25 0-16,0 0 15,-25 0-15,25 0 16,0-25 0,0 0-16,0 0 15,0 1 1,0-26-16,25 25 15,0 0-15,0 1 16,0-1 0,-25 25-16,49-25 15,-49 25 1,25-25-16,-25 0 15,25 25 1,-25 0-16,0-25 16,25 25-16,-25-24 31,25 24-31,-25 0 15,0-25 17,0 0-1,0 25-16,-25 0 1,25 0 15,-25 0-15,25 0-16,0-25 15,-25 25 1,25 0 0,-25 0-1,1 0 1,24-25-16,0 25 15,-25 0 32</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2T06:10:29.40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3 50,'0'-25,"0"25,0 0,0 0,0 25,0-25,0 25,25-25,-25 0,25 0,0 0,-25 0,0-25,0 0,0 25,0-25,-25 25,25 0,-25 0,25 0,-25 0,25 25,0-25,0 25,0-25,0 25,0 0,0-25</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4:20.490"/>
    </inkml:context>
    <inkml:brush xml:id="br0">
      <inkml:brushProperty name="width" value="0.05292" units="cm"/>
      <inkml:brushProperty name="height" value="0.05292" units="cm"/>
      <inkml:brushProperty name="color" value="#FF0000"/>
    </inkml:brush>
  </inkml:definitions>
  <inkml:trace contextRef="#ctx0" brushRef="#br0">19968 15478 0,'0'0'31,"25"0"-15,-25-25-16,0 25 31,0-24-15,0-1-16,0 25 15,0-25 1,0 25 0,0-25-1,0 0-15,0 25 16,0-25 31,0 25-16,0 0 47,0 0-63,0 25-15,0 0 16,0 0-16,0 0 16,0 24-1,0-24-15,0 0 16,0 0-1,0 24-15,0-49 16,0 50 0,0-50-16,0 25 15,0 0-15,0-1 16,0 1-1,0-25-15,0 25 16,0 0 0,0-25-1,0 25 16,0-25 141,0 0-156,-25 0 15,0 0-31,25 0 31,-25 0-15,25 0 15,-25 0 16,25 0 77,0 0-77,25 0-31,-25 0 15,25 0-31,0 0 31,-25 0-15,25 0-1,-25 0 32,0 0-47,24 0 31,-24 0 1,25 0-17,-25 0 16</inkml:trace>
  <inkml:trace contextRef="#ctx0" brushRef="#br0" timeOffset="2132.12">16297 15329 0,'0'0'15,"0"-49"1,0 49-16,0-25 15,0 25 1,24 0-16,-24-25 16,0 25-1,25 0 1,-25 0-1,25 0 1,-25 0 0,25 0-1,-25 0 1,0 0-16,25 0 15,-25 25 1,0 0-16,0-1 16,0 1-1,0 0-15,0 0 16,0-25-1,0 50-15,0-50 16,0 24-16,-25 26 16,25-50-1,0 50-15,-25-26 16,0 1-1,25-25-15,0 25 16,-25-25-16,25 25 16,-24-25-1,-1 0 1,25 25-1,0-25-15,-25 0 32,25 0 92,0 0-108,25 0 0,0 0-16,-25 0 15,24 0-15,1 0 16,0 0-1,0 0-15,0 0 16,0 0 0,-25 0-16,24 0 15,-24 0 1,50 0-16,-50 0 15,25 0-15,-25 0 16,25 0 0,-1 0-16,-24 0 15,25 0 16,-25 0-15,0 0-16</inkml:trace>
  <inkml:trace contextRef="#ctx0" brushRef="#br0" timeOffset="4536.25">13320 15131 0,'0'-25'47,"0"0"-16,0 25-15,25 0 0,-25 0-16,25 0 15,-25 0 1,25 0-1,-25 0-15,24 0 16,1 0 0,-25 25-16,0-25 15,0 0-15,0 25 16,25-25-1,-25 25-15,0-1 16,0-24 0,0 25-16,0-25 15,0 25 1,0-25-16,0 25 15,0 0-15,0-25 16,-25 24 0,0 1-16,25-25 15,-24 25 1,-1-25-16,0 0 15,25 0 1,-25 0 0,25 0 62,0 0-47,0 0-31,25 0 15,0 0 1,-25 0 0,25 0-16,-25 0 15,24 0 1,-24 0-16,25 0 31,0 0-31,-25 0 16,0 0-1,25 0-15,-25 25 16,0-25-16,0 25 15,0 0 1,0-25 0,0 24-1,0-24-15,0 25 16,0 0-1,0-25-15,0 25 16,0-25 0,0 25-1,0-25 16,0 0-31,0 24 16,-25-24-16,0 25 16,25-25-1,-25 0 1,25 0-1,-24 0-15,24 0 16,-25 0-16,0 0 31,25 0-31,-25 0 31,25 0-15,0 0 15,-25 0-15,25-25 15,-24 25-15,24 0 62,0 0-78</inkml:trace>
  <inkml:trace contextRef="#ctx0" brushRef="#br0" timeOffset="23432.34">13593 14660 0,'0'-25'31,"0"25"-15,0-25 0,0 25 46,0-25-15,0 0 31,0 25-31,0-24-16,0 24 16,0-25-16,0 25 16,-25 0-16,25-25-16,0 0 17,0 25-17,0-25 16,0 25-31,0-49 16,0 49-16,0-25 16,0 25-1,0-25-15,0 0 16,0 25-1,0-25 1,0 25 15,0-24 0,0-1-31,0 0 16,0 0-16,0 0 16,0 25-1,0-24-15,0 24 16,0-25-1,0 25 17,0-25-1,0 0 16,0 25-32,0-25 16,0 25-31,0-24 16,0-1 0,0 25-1,0-25 16</inkml:trace>
  <inkml:trace contextRef="#ctx0" brushRef="#br0" timeOffset="25476.45">13494 13667 0,'-25'0'15,"25"0"1,-25 0 0,25 0-16,-25 0 31,1 0-31,-1 0 15,25 0-15,-25 0 32,0 0-32,25 25 15,0-25 1,0 25-16,-25 0 15,25 0-15,0-25 16,0 49 0,0-24-16,0 0 15,0 24 1,0-24-16,0 0 15,0 25 1,25-50-16,-25 24 16,0 1-16,0 0 15,25 0 1,-25-25-16,0 25 15,25-1 1,-25-24-16,25 25 16,-25-25-16,24 25 31,-24-25-16,25 25 1,-25-25-16,25 0 16,0 0-1,0 0 1,-25 25-16,24-25 15,1 0 1,-25 0-16,25 0 16,-25 24-1,25-24-15,0 0 16,-25 0-1,24 0-15,-24 0 16,25 0-16,-25 0 16,25 0-1,0 0 1,-25 0-1,25 0-15,-25 0 16,24 0-16,1 0 16,-25-24-1,25 24-15,-25-25 16,25 0-1,-25 25-15,25-25 16,-1 25 0,-24-49-16,0 49 15,25-25-15,-25 25 16,0-25-1,0 0-15,0 25 16,0-25 0,0 25-1,0-24-15,0-1 31,0 25-31,0-25 16,0 25 0,0-25-16,0 25 15,0-25-15,0 1 16,-25-1-1,25 0-15,0 0 16,0 25 0,-24-25-16,24 25 15,-25-24 1,25-1-1,-25 25-15,25 0 16,0-25 0,-25 25-16,0 0 15,25 0 1,0-25-1,-24 25 1,24 0-16,-25 0 16,25-25-16,0 25 15,-25-24 1,0 24-16,25 0 15,0 0 1,-25 0-16,25-25 16,-24 25-1,-1 0 1,25 0-16,-25 0 15,25 0 1,-25-25 0,25 25-1,-25 0 1,1 0 15,24 0-31,-25 0 31,25 0 0</inkml:trace>
  <inkml:trace contextRef="#ctx0" brushRef="#br0" timeOffset="33438.91">16346 10716 0,'-25'0'46,"25"0"-14,0 0-1,-24 0-31,24 24 15,0-24 1,0 25-16,0-25 16,0 25-16,0 0 31,0-25-16,0 0 1,24 0 0,-24 0-1,25 0 1,-25 0 31,0-25-16,0 25-16,0 0 1,0 0 15,-25 0-15,25 0 15,0 0-31,0 0 16,0 25-1,0-25 1,0 25 15,0-25 0,0 0-31,0 0 16,0 0 15,0 0 0</inkml:trace>
  <inkml:trace contextRef="#ctx0" brushRef="#br0" timeOffset="83534.77">24978 7913 0,'0'24'187,"0"1"-187,0 0 15,0 25 1,0-1-16,0 1 16,0-25-1,0 49-15,0-49 16,0 25-16,0 24 15,0-24 1,0-1-16,0 50 16,0-49-1,0 24-15,0 26 16,0-1-16,0 0 15,0 0 1,0-24-16,0-1 16,0-24-1,25 24-15,-25 1 16,0-1-1,0-24-15,0 24 16,0 0-16,0-24 16,0 0-1,0-26-15,0 26 16,0 0-1,0-1-15,25 1 16,-25 0 0,0 24-16,0 0 15,0-24-15,0 24 16,0-24-1,0-25-15,0 49 16,0-49 0,0 25-16,0-1 15,0 1-15,0 24 16,0-24-1,0-25-15,0 24 16,0 1 0,0-1-16,25 1 15,-25 0 1,0-1-16,0 1 15,0 0-15,0-26 16,0 26 0,0 0-16,0-26 15,0 1 1,0 0-16,0 0 15,0 0-15,0-1 16,0 1 0,0-25-16,0 25 15,0-25 1,0 25-16,0 0 15,0-25-15,0 24 16,0-24 0,0 25-1,0-25 1,0 25-16,0 0 31,0 0-31,49-25 374,26 0-358,-26 0-16,1 0 16,24 0-1,-24-25-15,24 25 16,1 0-1,-1 0-15,-24 0 16,24 0 0,-24 0-16,24 0 15,-24-25-15,24 25 16,-24-25-1,24 0-15,-24 25 16,0 0 0,24 0-16,-24 0 15,-1 0 1,-24-24-16,25 24 15,-26-25-15,26 0 16,0 25 0,-26 0-16,1 0 15,50 0 1,-26 0-16,26 0 15,-1 0-15,-24 0 16,-1 0 0,26 0-16,-1 0 15,-24 25 1,24 0-16,-24-1 15,24-24-15,-24 0 16,-1 25 0,-24-25-16,25 0 15,-50 0 1,25 0-16,-1 0 15,1 25 1,25-25 327,24 0-327,1 0-1,-26 0-15,1 0 16,-1 0-16,1 0 16,25 0-1,-26 0-15,1 0 16,-1 0-1,1 0-15,0 0 16,-26 0 0,1 0-16,25 0 15,-25 0-15,-1 0 16,26 0-1,-25 0-15,24-25 16,-24 25 0,0 0-16,25 0 15,-1 0-15,1 0 16,-25 0-1,24 0-15,-49 0 16,25 0 0,0-25-16,0 25 15,-1 0 1,1 0-16,0 0 15,0-24-15,0 24 16,0 0 0,49 0-16,-49 0 15,0 0 1,24 0-16,1 0 15,-25 0-15,-1 0 16,26 0 0,-25 0-16,0 0 15,-1 0 1,1 0-16,0 0 15,25 0-15,-26 0 16,26 0 0,0 0-16,-26 0 15,26 0 1,-25 0-16,0 0 15,-1 0 1,1 0-16,-25 0 16,25 0-16,-25 0 15,25 0 1,0 0-1,-25 0 17,24 0 61,-24 0-46,25 0-16,-25-25-31,25 25 16,-25 0-1</inkml:trace>
  <inkml:trace contextRef="#ctx0" brushRef="#br0" timeOffset="88670.07">24805 8136 0,'0'0'47,"0"0"-47,24-25 31,-24 25-15,0-25 0,25 25-16,-25-24 15,25-1-15,-25 0 16,0 0-1,25-25-15,0 50 16,-25-24 0,0 24-16,0-25 15,0 25 48,25 0-32,-1 0 16,-24 0-47,0 0 31,0 25-31,0-25 15,0 49 1,0-49-16,0 25 16,25 0-16,-25 25 15,25-26 1,0 1-16,0 25 15,-1-50 1,-24 25-16,25-1 16,0-24-16,-25 25 15,25-25 1,-25 0-1,0 0 1</inkml:trace>
  <inkml:trace contextRef="#ctx0" brushRef="#br0" timeOffset="90343.16">29815 11435 0,'0'25'31,"25"-25"-31,-25 0 32,25 0-17,-25 0-15,25 25 16,-1-25-1,1 24-15,25-24 16,-25 0 0,-1 0-16,26 25 15,-50-25-15,25 25 16,0-25-1,-25 0-15,24 0 16,-24 0 0,25 0-1,-25 25 172,0-25-171,0 0-16,-25 25 16,-49-1-16,49 26 15,-24-25 1,24 0-16,0-1 15,25 1 1,-25 0-16,25 0 16,-25-25-1,25 0-15</inkml:trace>
  <inkml:trace contextRef="#ctx0" brushRef="#br0" timeOffset="91615.24">27682 12129 0,'0'0'31,"0"0"-31,0 0 16,-25 0-16,25 0 15,-49 0 1,49 0-16,-50 0 15,25 0 1,0 0-16,25 0 16,-24 25-16,24 0 15,0-25 1,0 25-16,0-25 15,0 25 1,0 0-16,0-25 16,24 0-1,1 24-15,-25-24 16,50 25-16,-50 0 15,25-25 1,-1 0-16,1 25 16,-25-25-1,0 25-15,25-25 16,-25 0-1,25 0 1,-25 24 0,0 1 46,0-25-62,0 25 31,0-25-31,0 25 16,0 0-1,0-25-15,0 24 16,-25-24-16,0 50 16,0-50-1,1 0-15,-1 25 16,0-25-1,0 0-15,0 0 16,25 0 0,-24 0-16,-1 0 15,0 0 1</inkml:trace>
  <inkml:trace contextRef="#ctx0" brushRef="#br0" timeOffset="92781.3">27856 12452 0,'0'0'16,"0"-25"-1,0 25 1,0-25 15,0 1-31,0 24 16,0-25-16,0 0 15,0 0 1,0-24-16,0 49 16,0-25-1,0 0-15,0 0 16,24 0-1,-24 25-15,25-25 16,-25 25-16,25-24 16,-25 24-1,25 0-15,0 0 16,-25 0-1,24 0 17,-24 0-32,0 24 15,0-24 1,0 25-1,25-25-15,-25 25 16,0 0 0,0-25-1,0 25 1,0-25-1,0 25 17,0-25-32,0 24 31,0-24-31,0 25 15,-25-25-15,25 0 16,-24 25 0,-1-25-1,25 0 1,-25 0-16,0 0 15,0 0 1,25 0-16,-24 0 16,24 0-16,0 0 15,-25 0 16</inkml:trace>
  <inkml:trace contextRef="#ctx0" brushRef="#br0" timeOffset="93606.35">28228 12129 0,'-25'0'47,"25"0"15,0 0-62,50 0 16,-50 0 0,24 0-16,51 0 15,-26 0 1,1 0-16,-25 0 15,24 0-15,-24 0 16,-25 0 0,25 0-16,0 0 15,-25 0 16,0 0 32</inkml:trace>
  <inkml:trace contextRef="#ctx0" brushRef="#br0" timeOffset="94162.38">28476 12129 0,'0'0'62,"0"25"-31,0-25-31,0 50 16,0-25-16,0 0 15,0 24 1,0-24-16,0 0 16,0 24-1,0-24-15,0-25 16,0 25-1,0 0-15,0-25 16,0 25-16,0-25 62,0 0-30,-25 0 14</inkml:trace>
  <inkml:trace contextRef="#ctx0" brushRef="#br0" timeOffset="94831.42">28327 12452 0,'0'0'94,"0"0"-94,25 0 15,-25 0-15,49 0 16,-49 0 0,25 0-16,25 0 15,-25 0 1,-1 0-16,1 0 15,0-25 1,-25 25 0,25 0-16,-25 0 31,25 0 16</inkml:trace>
  <inkml:trace contextRef="#ctx0" brushRef="#br0" timeOffset="95825.48">27831 12353 0,'0'0'31,"0"0"-15,25 25-16,-25-25 15,0 24 1,0-24-16,0 25 16,0 0-1,0-25-15,0 25 16,24-25-16,-24 25 15,0-25 1,0 24-16,0 1 16,0-25 15,0 25-16,0-25 1,0 25 31,0 0-16,0-25 31</inkml:trace>
  <inkml:trace contextRef="#ctx0" brushRef="#br0" timeOffset="106294.07">23192 8186 0,'-24'0'31,"24"0"-15,-25 0-1,25 0 1,0 24-16,-25 1 16,0 25-1,25-50-15,-25 49 16,1 1-16,24-25 15,0 0 1,-25-1-16,25 1 16,0 0-1,0 25-15,0-50 16,0 49-1,0-49-15,25 0 16,-25 25 0,24-25-1,1 0-15,0 0 16,0 0-1,0-25-15,-25 0 16,24 25 0,1 0-16,-25-24 15,0 24-15,25-25 16,-25 0-1,0 25 17,0-25-17,-25 25 1,0 0-1,25 0-15,-49 0 16,49 0 0,-25 0-1,25 0 48,0 0-48,50 0 1,-50 0-16,24-25 15,-24 1-15,50 24 16,-50 0 0,25 0-1,-25 0 1,25 0 31,-25 0-32,0 24 1,0-24-16,0 25 15,0 0 1,24 0-16,-24 24 16,0-24-16,0 0 15,0 0 1,0 0-16,0-1 15,0-24 1,25 0 15</inkml:trace>
  <inkml:trace contextRef="#ctx0" brushRef="#br0" timeOffset="107104.12">23540 8458 0,'0'-24'0,"0"24"16,0 0-1,-25 0-15,0 0 16,25 24-1,-25 1-15,25-25 16,0 25-16,0 0 16,0 0-1,0-25-15,0 24 16,0 1-1,0 0-15,0-25 16,0 25 0,0-25-1,0 0 1,25 0-1,0 0-15,-25 0 32,0 0-32,25 0 15,-25 0 1,0-25-1,0 0 1,0 25 0,24 0-16,-24-25 15,0 25 1,0-49-16,0 49 15,0-25-15,0 25 16,0-25 0,0 25-16,0-25 15,0 1 1,0 24-16,-24 0 15,24 0 1,0-25-16,-25 25 16,0 0-16,25 0 31,-25 0-31,25 0 31,0 0 0</inkml:trace>
  <inkml:trace contextRef="#ctx0" brushRef="#br0" timeOffset="107932.17">23713 8508 0,'0'0'31,"0"0"32,0 0-32,0 0-31,0 0 16,0 25-1,0-25-15,0 49 16,0-49-1,0 25-15,0-25 16,0 25 0,0-25-1,0 25-15,0-25 16,0 25-1,0-25-15,0 0 32,25 0-32,0 0 15,-25 0 1,25-25-1,-25 25 1,24-25 0,-24 25-16,25-25 15,-25 25 1,0-25-16,0 1 15,0 24-15,0-25 16,0 25 0,0-25-16,0 0 15,0 25 1,-25-25-16,25 25 15,-24 0 1,24 0 0,-25 0-16,0 0 15,25 0 1,-25 0 15</inkml:trace>
  <inkml:trace contextRef="#ctx0" brushRef="#br0" timeOffset="109192.24">23986 8533 0,'0'-25'31,"0"25"0,0 0-15,-25 50-16,1-50 16,24 24-1,0 26-15,0-50 16,-25 50-1,25-50-15,0 24 32,0-24-17,0 0 1,25 0-1,-25 0 1,24 0 0,1-24-1,-25 24-15,25-25 16,-25 25-1,0-25-15,0 25 16,25-50 0,-25 50-16,0-49 15,0 24 1,0-25-16,0 26 15,0-1-15,0 0 16,0 25 0,0-50-16,0 50 15,0-24 1,0-1-16,0 0 15,0 25-15,-25-25 16,25 25 0,0-25-16,0 1 31,0 24 0,0 0 0,0 24-15,0 1-16,0 0 15,0 0 1,0 49-16,0 1 16,0-26-16,0 1 15,0-1 1,0-24-16,25-25 15,-25 25 1,0 0 0,0-25-1,25 0 16,-25 0-15,24 0 15,1 0 0,-25 0 1</inkml:trace>
  <inkml:trace contextRef="#ctx0" brushRef="#br0" timeOffset="110672.33">23242 11162 0,'0'0'15,"0"-25"1,0 0-1,25 1-15,-25-26 16,0 0 0,25 26-16,-25-26 15,0 50-15,0-50 16,0 26-1,0 24-15,0-25 16,0 0 0,24 0-16,-24 25 31,0 0 0,0 0-15,25 0-1,-25 0 1,0 0-16,0 50 15,0-50-15,0 25 16,25-25 0,-25 24-16,25 1 15,-25 0 1,0 0-16,0 0 15,0-25 1,25 24-16,-25 1 16,0 0-16,24-25 31,1 0 0</inkml:trace>
  <inkml:trace contextRef="#ctx0" brushRef="#br0" timeOffset="111214.36">23292 11063 0,'0'0'62,"0"0"-46,0-25 0,24 25-16,-24 0 15,50 0-15,-50 0 16,25 0-1,0 0-15,-1 0 32,-24 0-17</inkml:trace>
  <inkml:trace contextRef="#ctx0" brushRef="#br0" timeOffset="112071.41">23465 10988 0,'0'-24'16,"0"24"15,25 0 0,-25 0 16,0 0-47,0 0 16,25 0-16,0 0 15,-25 24 1,24 1-16,-24-25 16,25 25-1,-25-25-15,25 0 16,-25 25-1,25-25 1,-25 0 62,0 0-47,25 0-15,-25-25-1,0 25-15,0-25 16,24 0 0,-24 1-16,0-1 15,0-25-15,0 50 16,0-25-1,0 25-15,0-24 16,0 24 0,0-25-1,0 25 48</inkml:trace>
  <inkml:trace contextRef="#ctx0" brushRef="#br0" timeOffset="113027.46">23788 11013 0,'0'0'47,"24"0"-32,-24 0 1,0 0 0,0 0-1,0-25 1,0 1-1,0 24 1,0-25-16,0 25 31,0-25-31,0 0 16,0 25-1,0-25 1,0 25 0,0 0-1,0 0-15,-24 0 16,24 0-1,0 0-15,-25 0 16,0 50-16,25-50 16,0 25-1,0-25-15,0 25 16,0-1-1,0-24-15,0 25 16,0-25-16,0 25 16,0 0-1,0-25-15,0 25 16,0-25-1,25 0 1,0 0 0,-25 0-1,24 0-15,-24 0 31,25 0-15,0 0 0,-25 0-1,25 0 1,-25 0-1,25 0 1,-25 0 0,0 0 15</inkml:trace>
  <inkml:trace contextRef="#ctx0" brushRef="#br0" timeOffset="113874.51">23912 10914 0,'0'0'31,"25"0"-15,-1 0 15,-24 0 0,25 0-31,-25 0 16,0 0-1,0 25-15,25 0 16,-25-1-16,25 1 15,-25 0 1,0-25-16,0 25 16,0-25-1,0 25-15,0-1 31,0-24 32,0-24-48,25 24 1,-25-25-16,0 0 16,0 0-1,0 25-15,0-49 16,0 49-1,0-25-15,0 25 16,24 0 0,-24-25-16,0 25 15,0-25-15,25 0 31,-25 25 1,0 0-17,0-24 1,25 24 15</inkml:trace>
  <inkml:trace contextRef="#ctx0" brushRef="#br0" timeOffset="114971.57">24259 10840 0,'0'0'62,"0"0"-46,-25 0-16,25 24 16,-25 1-16,1 0 15,24 0 1,0 0-16,0-1 15,0 1 1,0-25-16,0 25 16,0 0-1,0-25 1,0 25-16,0-25 31,0 0-31,0 0 16,0 0-1,24 0 16,1 0-15,-25 0 0,0 0-1,0-25-15,0 0 16,0 0-1,0 0-15,0 1 16,0-26-16,0 50 16,0-25-1,0 25-15,0-25 31,0 25 63,0 0-63,0 25-31,25-25 16,-25 0-1,0 25 1,0 0 0,0-25-16,0 25 15,0-25-15,25 24 16,0-24-1,-25 25 17,24-25-1,-24 25 16</inkml:trace>
  <inkml:trace contextRef="#ctx0" brushRef="#br0" timeOffset="116211.64">24433 10914 0,'0'0'16,"0"-25"-1,0 25 1,0-25-1,0 25 1,0 0 15,0 25-31,-25-25 16,25 50-16,-25-50 15,25 25 1,0-25-16,0 24 31,0-24-31,25 0 16,-25 0-1,25 0 17,-25 0-17,0 0-15,0-24 16,24 24-1,-24-50-15,25 50 16,-25-25-16,0 0 16,25 1-1,-25 24 1,0-25-1,0 25 63,0 0-62,0 49 0,0-49-16,0 25 15,0-25 1,0 50-16,0-25 15,0-1-15,25 51 16,-25-1 0,0-24-16,25 0 15,-1-1 1,-24 1-16,0-50 15,0 25-15,0-1 16,0 1 0,0-25 15,0 0-16,-24 0 1,-1 0 0,25-25-16,-25 25 15,25-24 1,-25 24-16,25-25 15,0 25 1,0-25-16,-25 0 16,25 0-16,0 25 15,0-49 1,0 49-16,0-25 15,0 0 1,0 0-16,0 25 16,0-25-1,0 25-15,0-24 16,0-1-1,25 25 1,-25 0 0,0 0-1,25 0 16,-25 0-15,0 0 15</inkml:trace>
  <inkml:trace contextRef="#ctx0" brushRef="#br0" timeOffset="117436.71">24631 11063 0,'0'0'78,"0"-25"-32,0 25-14,0-25-1,0 25-31,25 0 15,-25-25-15,0 1 16,0-1 0,0 0-16,25 0 15,-25 25 1,0-25-16,0 1 31,0 24-31,0-25 16,0 25 15,0 0-16,0 0 1,-25 0 15,25 0-15,-25 0-16,25 0 15,-25 49 1,25-49-16,0 50 16,0-25-1,0 0-15,0-1 16,0 1-16,0 0 15,0-25 1,0 25-16,0-25 16,0 0-1,25 25-15,-25-1 31,0-24-15,25 0 0,-25 0-1,25 0 16,-1 0-15,-24 0 0,25 0-1,-25 0 16,0 0-31,25 0 16,-25-24 0,25 24-16,-25 0 15,0 0 1,0-25 15,0 25 31</inkml:trace>
  <inkml:trace contextRef="#ctx0" brushRef="#br0" timeOffset="119099.81">23143 7069 0,'0'0'78,"0"0"-63,0-24 1,0-26-16,0 25 16,0-49-16,25-1 15,-25 26 1,0 24-16,0-25 15,0 25 1,0 25-16,0-24 16,0-1-1,24 25 1,-24 0 15,25 25-31,-25-25 16,25 24-1,-25 1-15,0 0 16,25 0-1,-25 0-15,25 24 16,-25-24-16,24 0 16,1 25-1,-25-50-15,25 49 16,0-49-1,-25 25-15,0-25 16,25 0 0</inkml:trace>
  <inkml:trace contextRef="#ctx0" brushRef="#br0" timeOffset="119582.83">23143 6921 0,'0'0'15,"0"0"48,0 0-63,25 0 15,-1 0 1,26-25-16,-25 25 16,0 0-16,-1-25 15,1 25 1,-25 0-16,25 0 15,-25 0 1</inkml:trace>
  <inkml:trace contextRef="#ctx0" brushRef="#br0" timeOffset="120167.87">23540 6747 0,'0'-25'16,"0"25"15,0 0-15,-25 0-1,25 0-15,-25 25 16,25 0 0,-25-1-16,25 1 15,0 0-15,0-25 16,0 25-1,0-25-15,0 25 16,0 0 0,0-25-16,0 0 15,25 24-15,-25-24 16,25 0-1,0 0-15,-1 25 16,1-25 0,-25 0-16,25 0 15,0 0 1,-25 0-16,25 0 15,-25 0 17</inkml:trace>
  <inkml:trace contextRef="#ctx0" brushRef="#br0" timeOffset="121142.92">23738 6772 0,'0'0'0,"0"-25"16,0 0 15,0 25-16,0 0 1,-25 0 0,25 0-16,-25 25 15,25 0 1,-24-1-16,24 26 15,0-50 1,0 25-16,0 25 16,0-50-1,0 24-15,0-24 16,0 0-16,24 25 15,-24-25 1,25 0 0,-25 0-1,25 0 1,0 0-1,-25 0-15,25 0 16,-25 0-16,0-25 16,24 1-1,-24-1-15,25 25 16,-25-25-1,0 25-15,0-25 16,0 0 0,0 25-1,-25-25 1,25 25 31,0 0-32,0 0 17,0 25-17,0 0 1,0-25-16,0 25 15,25-25-15,-25 50 16,25-50 0,-25 24-16,25-24 15,0 0 1,-25 0-1</inkml:trace>
  <inkml:trace contextRef="#ctx0" brushRef="#br0" timeOffset="122322.99">23961 6796 0,'0'-24'15,"0"24"32,0 24-16,0-24-31,0 25 16,0 0-1,0 0-15,0 0 16,0-25-16,0 25 16,0-1-1,0-24-15,0 0 31,0 0-15,0 0 0,25 0-1,0 0 1,-25-24-1,0 24-15,25-25 16,-25 25 0,0-50-16,0 50 15,0-25 1,0 0-16,0 1 15,0-1-15,0 0 16,0-25 0,-25 1-16,25 24 15,0 0 1,-25-24-16,0 24 15,25-25 1,0 50-16,-24-25 16,24 25-1,0-24-15,-25-1 16,25 25-1,0 0 63,0 0-62,0 25-16,0 24 16,0 1-1,0-1-15,25 1 16,-1 0-16,-24-26 15,25 1 1,0 25-16,-25-25 16,25-1-1,-25-24-15,25 25 16,-25 0-16,0-25 15,24 0 1,-24 25-16,0-25 16,25 0 15,-25 0 16</inkml:trace>
  <inkml:trace contextRef="#ctx0" brushRef="#br0" timeOffset="123644.07">24209 6821 0,'0'0'15,"25"0"16,-25 0-15,0-25 0,25 25-1,-25 0-15,25-24 16,-25-1-1,0 25-15,0-25 16,0 25-16,0-25 16,0 25-1,0-25-15,0 1 16,0 24-1,-25-25 1,25 25-16,-25 0 31,25 0-31,0 0 16,-25 25-1,1-1-15,24 1 16,0 0 0,0 0-16,0 0 15,0-1-15,0 26 16,0-50-1,0 25-15,0 0 16,0 0 0,0-25-16,24 24 15,-24-24 1,25 0-16,-25 0 15,25 0-15,0 0 16,0 0 0,-25 0-16,24 0 15,-24 0 1,0 0-16,25-24 15,-25-1-15,25 25 16,-25 0 0</inkml:trace>
  <inkml:trace contextRef="#ctx0" brushRef="#br0" timeOffset="124920.14">24383 6697 0,'0'0'16,"0"-25"15,25 25 0,-25 0 0,0 0-15,25 0-16,-1 50 16,-24-50-1,25 25-15,-25 0 16,0-1-1,0 1-15,0 0 16,25 0-16,-25-25 31,0 0 32,0 0-48,0-25-15,0 0 16,0 25-1,0-25-15,0 25 16,0-24 0,0-1-16,0 0 15,0 25-15,0-25 16,0 0-1,0 25-15,0-24 32,25 24-17,-25 0 1,25 0-1,-25 24-15,0 1 16,24-25 0,-24 25-16,0-25 15,25 25 1,-25 0-16,0-1 15,0-24-15,0 25 32,0-25 14,0 0-30,0-25 0,0 1-16,0-1 15,0 25 1,0-50-16,0 50 15,0-25 1,0 25-16,0-49 16,25 49-1,-25-25-15,25 25 16,-25 0-16,25-25 15,-1 25 1,-24 0-16,25 0 16,-25 0-1,0 50-15,25-50 16,-25 25-16,0-1 15,0 1 1,25 0-16,-25 0 16,0 0-1,25-25-15,-25 24 16,0-24-1,0 25 1</inkml:trace>
  <inkml:trace contextRef="#ctx0" brushRef="#br0" timeOffset="125558.18">24879 6573 0,'0'0'15,"0"25"1,0 0-16,25 0 15,-25-25-15,0 24 16,0 1 0,0-25-16,0 25 15,0-25 1,0 25-1,0-25 1,0 25 31,0-1-16</inkml:trace>
  <inkml:trace contextRef="#ctx0" brushRef="#br0" timeOffset="126130.21">24854 6474 0,'0'0'47,"0"0"-16,0 0 78,0-25-109,0 0 32</inkml:trace>
  <inkml:trace contextRef="#ctx0" brushRef="#br0" timeOffset="126998.26">25102 6474 0,'0'0'47,"0"25"-32,0-25 16,0 25-31,0-1 16,0 1-16,-24-25 16,24 50-1,0-50-15,0 25 16,0-25-1,0 24-15,0 1 16,24-25 0,-24 0-16,0 25 15,25-25-15,0 0 16,-25 0-1,25 0-15,0 0 16,-1 0 0,-24 0-1,25 0 1,-25 0-1</inkml:trace>
  <inkml:trace contextRef="#ctx0" brushRef="#br0" timeOffset="128053.32">25276 6524 0,'0'-25'16,"0"25"-1,0 0 17,0 0-17,-25 0 1,25 25-16,0-1 15,0 1 1,0 0-16,0-25 16,0 25-16,0-25 15,0 25 1,0-1 15,0-24-15,0 0-1,25 0 1,-25 0-1,25 0 1,-25 0-16,25 0 16,-25-24-1,0 24-15,0-25 16,0 0-1,0 0-15,0 25 16,0-25-16,0 25 16,0-24-1,0 24 16,0 0 94,0 0-125,0 0 31,24 24-31,-24-24 16,0 25 0,0 0-16,25 0 15,0-25-15,-25 25 16,25-1-1,-25-24-15,25 25 16,-1-25 0,-24 0 30</inkml:trace>
  <inkml:trace contextRef="#ctx0" brushRef="#br0" timeOffset="128898.37">25425 6226 0,'0'0'47,"0"0"-32,0 0-15,25 50 0,-1-26 16,-24 26 0,25 0-16,0-26 15,-25 1-15,0 25 16,0-50-1,25 25-15,-25-1 16,0-24 0</inkml:trace>
  <inkml:trace contextRef="#ctx0" brushRef="#br0" timeOffset="129431.4">25574 6077 0,'0'25'16,"0"-25"-16,0 25 16,24 0-1,-24-1-15,25 26 16,-25-25-16,0 0 15,0 24 1,25-24-16,-25 25 16,25-50-1,-25 24-15,0 1 16,25-25-1,-25 0 1</inkml:trace>
  <inkml:trace contextRef="#ctx0" brushRef="#br0" timeOffset="130961.49">25822 6276 0,'0'0'16,"0"24"-1,0 1 1,0-25-16,0 25 16,0-25-1,0 50-15,24-50 16,-24 24-1,25-24-15,-25 0 16,25 0-16,0 0 16,-25 0-1,0 0 1,0 0-1,0-24-15,0-1 16,0 25-16,0-25 16,0 25-1,0-25 1,0 25 15,0 0 0,0 0-31,0 25 16,0-25-1,0 25-15,0 0 16,0 24 0,25 1-16,-25-25 15,0 24 1,0-24-16,25 0 15,-25 24-15,0-24 16,0 0 0,0 0-16,0-25 15,0 25 1,0-1-16,0-24 15,0 25-15,-25-25 16,25 0 0,0 0-16,-25 0 15,0 0 1,25 0 15,0 0-15,0-25-1,0 1 1,0-1-16,0 0 15,0-25 1,0 1-16,25 24 16,0-25-16,-25 1 15,25 24 1,-1-25-16,1 26 15,-25-1 1,0 25-16,0 0 16</inkml:trace>
  <inkml:trace contextRef="#ctx0" brushRef="#br0" timeOffset="132684.57">22820 7392 0,'25'0'15,"-25"0"1,0 0-1,25 0 17,-25 0-32,25 0 15,0 0 1,-25 0-16,24 0 15,26 0 1,-25 0-16,49 0 16,-24 0-16,24 0 15,-24-25 1,-1 0-16,1 25 15,24-25 1,26-24-16,-26 24 16,25 0-1,25 0-15,-49 1 16,-1 24-16,1-25 15,-1 0 1,-49 25-16,24-25 16,1 25-1,0 0-15,-1 0 16,1-25-1,-1 1-15,-24 24 16,25 0-16,-1 0 16,-24 0-1,0-25-15,25 25 16,-26-25-1,1 25-15,25-25 16,-25 25-16,24 0 16,1 0-1,-25 0-15,24 0 16,-24 0-1,25 0-15,-50-25 16,25 25-16,-1 0 16,1 0-1,0 0-15,0-24 16,24 24-1,-24-25-15,0 0 16,49 25 0,-49 0-16,0 0 15,25 0-15,-1 0 16,-24 0-1,0-25-15,24 25 16,-24 0 0,0-25-16,25 25 15,-50 0-15,24-25 16,1 25-1,0 0-15,-25 0 16,25-24 0,0 24-1,-25 0 1,0-25-1,24 25 1,-24 0 0,0 0 15,25 0-16,-25 0 17,25-25-17,0 25 1,-25 0-1,25 0 1,-25 0-16,25 0 16,-1 0-16,-24-25 15,0 25 1</inkml:trace>
  <inkml:trace contextRef="#ctx0" brushRef="#br0" timeOffset="133640.64">23837 7342 0,'0'0'94,"0"25"-78,0-25-16,0 50 15,25-26 1,-25 26-16,0 0 15,0-1 1,25 1-16,-25-25 16,0 24-16,0-24 15,0 0 1,0-25-16,0 25 31</inkml:trace>
  <inkml:trace contextRef="#ctx0" brushRef="#br0" timeOffset="134885.71">23788 7565 0,'-25'0'16,"25"-24"15,0 24 32,0 0-48,0 24-15,25 1 16,-1-25-1,-24 25-15,25 0 16,-25 0 0,0-1-16,25-24 15,-25 50-15,0-50 16,0 25-1,25-25 1,-25 25 15,25-25 0,-25 0 32,25 0-32,-25 0-15,0-25-16,0 25 15,24-50 1,-24 50-16,25-25 15,-25 25-15,0-24 16,0 24 0,0-25-16,0 0 15,0 25 1,25-25 15,-25 25-15,0 0 93,0 0-94,-25 0 1,0 0-16,25 0 16,-24 0-1,-1 0-15,0 0 16,25 0-16,-25-25 15,25 25 1,-25 0-16,25 0 31,-25 0-15,1 0 15,24 0 16</inkml:trace>
  <inkml:trace contextRef="#ctx0" brushRef="#br0" timeOffset="195112.15">27508 11633 0,'0'25'0,"0"-25"15</inkml:trace>
  <inkml:trace contextRef="#ctx0" brushRef="#br0" timeOffset="198443.35">27905 13097 0,'0'-25'47,"0"0"0,-25 25-47,1 0 15,24 0 1,-25 0-16,0 0 15,0 0-15,25 0 16,-25 0 0,25 0-1,-24 0 1,-1 0-1,25 0 48,0 0-32,0 25 94,0-25-94,0 25 0,0-25-15,0 0-16,0 25 15,0-25 1,0 24 0,0 1-1,0 0-15,0 0 16,0 0-1,0 0-15,0-1 16,25-24 0,-25 25-16,0-25 15,0 25 16,0-25 1,0 0 77,0 0-78,0 0-15,24-25-1,-24 25 1,25-25-1,-25 1 17,25 24-17,-25 0 1,25 0-16,-25 0 15,25 0 17,-25 0-17,24 0 1,-24 0-1,25 0 1,-25 0 0,25 0-16,-25 0 15,0 0 1,0 24-16,25-24 15,-25 0 1,0 25-16,0-25 16,0 25-1,0-25 1,0 25 15,0 0-31,0-25 31,0 24-31,0-24 16,0 25 15,0 0-31,0-25 31,0 25-31,0-25 16,0 25-1,0-25 1,0 0-16,0 0 16,0 24-1,-25 1-15,0-25 31,25 0-31,-25 0 16,25 25-16,-24-25 16,24 0-1,-25 0 1,0 0-1,25 0 1,-25 0 0,25 0 15,-25 0 16,25 0-16,0 0 16,-24 0-32</inkml:trace>
  <inkml:trace contextRef="#ctx0" brushRef="#br0" timeOffset="207450.86">26541 7987 0,'-25'0'0,"0"0"16,1 50-1,-1-25-15,25 24 16,0 1 0,0-25-16,0-1 15,25 51-15,-1-50 16,1-1-1,0-24-15,25 0 16,-50 0 0,24 0-16,26 0 15,-25-24-15,24-1 16,-24-25-1,0 25-15,0-24 16,-25-1 0,0 25-16,0 1 15</inkml:trace>
  <inkml:trace contextRef="#ctx0" brushRef="#br0" timeOffset="208022.89">27186 8161 0,'0'0'16,"0"0"46,0 0-46,-25 0-16,0 0 16,25 0-16,-24 0 15,-1 0 1,0 0-16,0 25 15,0 49 1,25-49-16,0 0 16,0 24-1,0-24-15,0 0 16,25 0-16,0-1 15,0-24 1,24 0-16,-24 0 16,0 0-1,0 0-15,0 0 16,-25-24-1</inkml:trace>
  <inkml:trace contextRef="#ctx0" brushRef="#br0" timeOffset="208725.93">27558 8235 0,'25'25'16,"-25"-25"-16,0 25 15,0-25 48,0 0-48,-25 0 1,0 25-16,-24-1 15,49 1-15,-25-25 16,25 50 0,0-50-16,0 49 15,0-24 1,0-25-16,0 50 15,0-50 1,25 25-16,-25-25 16,24 0-16,1 0 15,-25 0 1,25 0-16,-25 0 15,25 0 1,-25 0-16,25 0 16,-1-25-16,-24 25 15,0-25 1,25 0-16,-25 25 15,0-25 1,0 1-16,0-1 16,0 0-16,0 25 15,-25-50 1,1 50-16</inkml:trace>
  <inkml:trace contextRef="#ctx0" brushRef="#br0" timeOffset="209244.96">27781 8062 0,'25'0'16,"-25"-25"0,0 0-1,0 25-15,0-25 16,0 25-1,-50-25-15,1 25 16,-1 0-16,1 0 16,-1 0-1,25 0-15,0 50 16,25-25-1,0 0-15,0 24 16,0-24 0,0 0-16,0-25 15,25 0-15,0 0 16,25 0-1,-26 0-15,1 0 16,-25-25 0,25 0-16,-25 0 15</inkml:trace>
  <inkml:trace contextRef="#ctx0" brushRef="#br0" timeOffset="209959">28079 8409 0,'0'0'16,"0"0"0,0-25-1,0 25-15,0 0 16,-25 0 15,25 0-31,0 74 16,-25-24-1,25-25-15,-25 24 16,25 1-16,0-50 15,0 25 1,0 0-16,0-1 16,50-24-1,-50 0 1,50 0-1,-25 0-15,-1-24 16,1-1-16,-25-25 16,25 1-1,-25-1-15,0 50 16,0-25-1,0 0-15,0 25 32,-25 0-17,0 0-15</inkml:trace>
  <inkml:trace contextRef="#ctx0" brushRef="#br0" timeOffset="210717.05">29096 8434 0,'0'0'16,"0"-25"-16,25 0 31,0 25-16,-1 0 1,-24 0-16,25 0 16,0 0-1,-25 0 1,0 0-1,0-25 1,0 25 0,0 0-1,-25 0-15,-24 0 16,-1 50-16,0-1 15,-24 1 1,24 24-16,25-24 16,25 0-1,0-1-15,0 1 16,0-50-16,25 25 15,0-25 1,25 0-16,-50 0 16,49 0-1,-49-50-15,50 25 16,-50-24-1,0-1-15,0 25 16,25-24-16,-25 24 16</inkml:trace>
  <inkml:trace contextRef="#ctx0" brushRef="#br0" timeOffset="211453.09">28476 8210 0,'-25'0'0,"25"0"15,0 0 1,0 0 0,0 25-1,0-25 1,0 25-16,0-25 15,0 50 1,0-50-16,0 49 16,0-49-16,0 25 15,25-25 1,-25 0-1,25 0 1,-25 0-16,24 0 16,1-50-16,-25-24 15,0-25 1,0 24-16,0 26 15,0-26 1,-25 75-16,25-25 16,-49 1-1,49 24-15,-50 0 16,25 24-16,1 1 15,-1 0 1,25 0-16,-25 0 16,25-25-1,0 25-15,0-25 16</inkml:trace>
  <inkml:trace contextRef="#ctx0" brushRef="#br0" timeOffset="212105.13">28029 7888 0,'0'25'16,"0"-25"-1,0 24-15,0 1 16,0-25 0,0 25-1,0-25 1,0 0-1,25 0-15,-25 0 32,25 0-32,0 0 15,-25 0 1,25-25-16,-25 0 15,0-24-15,0-1 16,0 25 0,-25-24-16,0 24 15,0 0 1,-25 25-16,50 0 15,-24 0 1,24 0-16</inkml:trace>
  <inkml:trace contextRef="#ctx0" brushRef="#br0" timeOffset="212895.17">29369 7863 0,'-25'-25'0,"0"0"16,0 25-16,1 0 16,-26 0-1,25 0-15,25 0 16,-49 0-1,49 50-15,0-25 16,0 49 0,0-24-16,0-25 15,0 24-15,24-49 16,1 25-1,0 0-15,25-25 16,-26 0 0,1 0-16,0 0 15,0 0-15,0-25 16,-25 25-1,0-25-15,24-24 16,-24-1 0,0 0-16,0 1 15,0 24 1,-49 0-16,-1 25 15,25 0-15,-24-25 16,24 25 0</inkml:trace>
  <inkml:trace contextRef="#ctx0" brushRef="#br0" timeOffset="-214293.43">25251 10988 0,'0'0'47,"0"0"-31,0 25-1,0 0-15,0 25 16,0-26-16,0 1 16,0 25-1,25-25-15,-25 0 16,25-25-1,-25 0-15,25 0 16,-1 0 0,-24 0-1,25-25-15,-25 25 16,25-50-1,-25 50-15,0-25 32,0 25-32,0-25 15,0 1-15,0 24 16,0-25-1,-25 25-15,0 0 16,1-25 0</inkml:trace>
  <inkml:trace contextRef="#ctx0" brushRef="#br0" timeOffset="-213592.39">25623 11013 0,'0'0'94,"0"0"-94,0 0 16,0 50-1,0-50-15,0 25 16,0-1-16,0 1 15,0-25 1,0 25-16,0-25 16,25 25-1,-25-25 1,25 0-16,0 0 15,24 0 1,-24 0-16,0-25 16,24 25-1,-49-25-15,25 25 16,0-25-1,-25 1-15,0 24 16,0-25-16,0 0 16,0 0-1,-25 25-15,0 0 16,1 0-1,-26 0-15,50 0 16,-25 0-16</inkml:trace>
  <inkml:trace contextRef="#ctx0" brushRef="#br0" timeOffset="-212975.35">26293 11063 0,'-25'0'16,"0"0"-16,25 0 15,-24 0 1,-1 0-16,25 0 15,-25 0-15,25 0 16,0 25 0,0-1-16,0 1 15,0-25 1,0 25-16,0-25 15,0 25 1,0 0 0,0-25-16,25 0 15,0 0 1,-25 0-16,24 0 15,1 0 1,0 0-16,-25-25 16,0 0-16,0 25 15,0-50 1,0 26-16,0-1 15,0 0 1,0 25-16</inkml:trace>
  <inkml:trace contextRef="#ctx0" brushRef="#br0" timeOffset="-212234.31">26591 11088 0,'0'0'47,"0"0"47,0 0-79,0 24-15,0 26 16,0-50 0,0 25-16,0 0 15,0 0-15,24-25 16,-24 0-1,25 0-15,-25 0 16,25 0 0,0 0-16,0-25 15,-1 0 1,-24 25-16,0-50 15,0 50-15,0-49 16,0 49 0,0-25-16,0 25 15,-24-25 1,24 25-16,-25-25 15,0 25 1,0 0-16,25 0 16</inkml:trace>
  <inkml:trace contextRef="#ctx0" brushRef="#br0" timeOffset="-211503.27">26888 11187 0,'0'25'47,"0"0"0,25-25-16,-25 24-31,0-24 16,25 25-1,-25-25-15,25 25 16,-1-25-1,-24 25-15,25-25 16,0 0 0,-25 0-1,0 0 1,0-25-16,25 25 15,-25-25-15,0 25 16,0-49 0,0 49-16,0-25 15,0 0 1,0 0-1,-25 25-15,0 0 16,25 0 0,-25 25-16,1-25 15,-1 25 1,25-25-16,0 0 15,0 25-15</inkml:trace>
  <inkml:trace contextRef="#ctx0" brushRef="#br0" timeOffset="-210699.22">25896 11509 0,'-25'0'16,"25"0"-16,-49 0 15,49 0 1,-25 0-16,0 0 16,0 0-1,25 0-15,0 0 16,-25 0-1,25 25-15,0 0 16,0-25-16,0 25 31,0-25-31,0 0 31,25 0-15,0 0 0,-25 0-16,25 0 15,-25-50-15,25 25 16,-25 1-1,0-1-15,0 0 16,0 0 0,0 25-16,-25-25 15,0 1-15,0 24 16,-24 0-1,49 0-15,-25 0 16,25 0 0,-25 0-16</inkml:trace>
  <inkml:trace contextRef="#ctx0" brushRef="#br0" timeOffset="-210135.19">25400 11410 0,'-25'0'16,"25"0"0,0 0-16,0 25 15,0 0 1,0 0-16,0-1 15,0 1 1,0 0-16,0 0 16,0-25-1,25 0-15,0 0 16,-25 0-16,25 0 15,-25 0 1,0 0-16,24-25 16,1 0-1,-25-24-15,25 24 16,-25-25-16,0 1 15,0 24 1,-25 0-16,0 0 16,1 25-1,24 0-15</inkml:trace>
  <inkml:trace contextRef="#ctx0" brushRef="#br0" timeOffset="-209288.14">26318 11286 0,'0'0'16,"25"0"0,-1 0-16,1 0 15,50 0 1,-51 0-16,1 0 15,0 0-15,-25 0 16,0-25 46,25 25 16,0 0-62,-25 25-16,24 0 16,26 0-16,0 0 15,-1-25 1,1 0-16,-50 0 15,25 0 1,-25 0-16,24-25 16,-24 25-16,0-25 15,0 0 1,0 0-16,0 25 15,-24-24 1,24 24 0,-25 0-1,0 0-15,0 0 16,0 0-16,-24 49 15,24-49 1,0 50 0,25-25-16,0-1 15</inkml:trace>
  <inkml:trace contextRef="#ctx0" brushRef="#br0" timeOffset="-207269.02">27732 11584 0,'0'-25'31,"0"25"47,0 0-62,24 25 0,-24-25-16,0 25 15,0 24-15,0-24 16,0 0-1,0 0-15,0-25 16,0 49 0,0-49-16,0 25 15,0-25 1,0 0 77,0 0-77,0 0 0,0-25-16,0 25 15,0-25 1,0 1-1,0 24 1,0-25-16,0 25 16,0-25-1,0 0 1,0 25-1,0-25 1,0 25 15,0-24 16,0 24-16,0-25 16,0 25 47,0 0-79,0 25-15,0-1 16,0 1-1,0 25-15,0-25 16,0-1-16,0 1 16,0-25-1,0 25-15,0 0 16,0-25-1,0 0 48,0 0-32</inkml:trace>
  <inkml:trace contextRef="#ctx0" brushRef="#br0" timeOffset="-205117.9">29790 6300 0,'0'-24'16,"0"24"46,0 24-46,0 1-16,-24 0 15,-1 25-15,0 24 16,25-49-1,-25 0-15,25-1 16,0 1 0,0-25-16,0 0 78,0 0-78,50 0 15,-1-25 1,1 1-16,-25-1 15,24 25-15,26-25 16,-50 25 0,-1 0-16,1 0 15,0 0 1,-25 0-16,25-25 15,-25 25 17</inkml:trace>
  <inkml:trace contextRef="#ctx0" brushRef="#br0" timeOffset="-204623.87">29815 6300 0,'0'0'31,"0"0"-31,0 0 15,0 25 1,0 0-16,25 25 16,-25-50-1,25 49-15,-25 1 16,25-1-1,-25-24-15,24 25 16,-24-25-16,0-1 16,0 1-1</inkml:trace>
  <inkml:trace contextRef="#ctx0" brushRef="#br0" timeOffset="-203020.78">30212 6251 0,'25'0'16,"-25"-50"-16,0 50 15,25-25 1,-25 25-16,25 0 31,-25-24-31,24 24 16,1 0-1,-25 0 1,0 24-16,0 1 15,0 0 1,0 25-16,0-50 16,0 24-1,0 51-15,0-50 16,0-1-16,0 26 15,-49-50 1,49 50-16,-25-50 16,25 24-1,-25-24-15,0 25 16,25-25 15,0 0 31,0 0-62,25 0 16,-25 0-16,25-25 16,-25 25-1,25-24-15,-25 24 16,24 0-1,1-25-15,-25 0 16,25 25-16,-25 0 16,50-25-1,-50 25 1,24 0-16,-24 0 15,25-25-15,0 25 16,-25 0 0,0-24-16,25 24 15,-25 0 16,25 0 63</inkml:trace>
  <inkml:trace contextRef="#ctx0" brushRef="#br0" timeOffset="-197776.48">25400 12154 0,'0'0'31,"0"-25"-31,0 25 16,25-24-16,-25 24 15,25-25 1,-25 25-16,24 0 16,1 0-1,-25 0-15,25 0 16,-25 0-16,25 0 15,-25 0 1,25 0 0,-25 25-1,0-1-15,0-24 31,0 25-31,0-25 16,0 50-16,0-25 16,-25 0-1,0-1-15,25 1 16,0 0-1,-25-25-15,25 25 16,0 0 15,-25-25 0,25 0 79,0 0-95,25 0 16,-25 0-31,25-25 16,0 25 0,-25 0-16,25-25 15,-25 25 1,0 0-16,24-25 15,1 25-15,-25 0 32,0-25-32,25 25 15,-25 0 16,25-24 1,-25 24 14,0 0-30,25 0 15,-1 0 0</inkml:trace>
  <inkml:trace contextRef="#ctx0" brushRef="#br0" timeOffset="-196120.39">25921 11857 0,'0'0'47,"0"0"-32,0 0 1,-50 0-1,50 24-15,-49 26 16,24 0-16,25-26 16,-25 26-1,25-25-15,0 0 16,0-1-1,0-24-15,0 25 16,0 0-16,0-25 16,0 25-1,25-25 16,-25 0-15,25 0 0,-1 0-1,-24 0-15,25 0 16,0 0-1,0 0 1,-25 0 0,25 0-16,-25 0 15,0-25 1,25 0-1,-25 25 17,0-25-32,0 25 15,0-24-15,0-1 16,0 25-1,0-25-15,0 25 16,0-25 0,0 25-1,0 0 1,0 0-1,0 0 1,-25 0 0,25 0-16,-50 0 15,25 0 1,0 0-16,1 0 15,24 0-15,-25 0 16,0 25 0,25 0 30</inkml:trace>
  <inkml:trace contextRef="#ctx0" brushRef="#br0" timeOffset="-194178.28">29741 7987 0,'0'0'31,"-25"0"-15,25 0-1,0 0-15,-50 0 16,26-25-16,-1 0 16,-25 25-1,1-24-15,-26 24 16,1 0-1,-1-25-15,-73 25 16,48-25-16,-49 25 16,50 0-1,25 0-15,-25 0 16,-1-25-1,26 25-15,0 0 16,24 0 0,-24 0-16,24 0 15,0 0-15,1 0 16,24 0-1,0 0-15,-25 25 16,50-25 0,-24 0-16,-26 0 15,50 0 1,-25 0-16,0 0 15,25 0-15,-24 25 16,24-25 0,-25 0-16,0 0 31,25 0-31,0 0 15,-25 0 1,25 25 0,-25-25 15,25 24 187,0-24-171</inkml:trace>
  <inkml:trace contextRef="#ctx0" brushRef="#br0" timeOffset="-191286.11">27756 7937 0,'0'25'78,"-49"-25"-63,24 25-15,0 0 16,25-25 0,-49 25-16,49 0 15,-25-1-15,0 1 16,0 0-1,0 0-15,1 0 16,24-1 0,-25 1-16,0-25 15,25 25 1,-25-25-16,25 25 15,-25 0-15,25-1 16,0-24 0,-24 0-16,24 25 15,0 0 1,0-25-16,0 25 15,0-25-15,0 25 16,-25-25 0,25 24-16,0 1 15,0-25 1,0 50-16,0-50 15,0 25 1,-25-1-16,25 1 16,0 0-16,0-25 15,-25 50 1,25-50-16,0 24 15,0-24 1,0 50-16,0-50 16,0 25-1,0 0-15,-25-1 16,25 1-16,0 0 15,0 25 1,0-50-16,0 24 16,0-24-1,0 50-15,0-50 16,0 25-16,0 0 15,0-25 1,0 25-16,0-1 16,0 1-1,0-25-15,0 25 16,0 0-1,0-25 1,0 25-16,0-1 16,0 1-1,0-25-15,0 25 16,0-25-1,0 50-15,0-50 16,0 24 0,0 1-16,0 0 15,0-25-15,0 25 16,0-25-1,0 49-15,0-49 16,0 25 0,0 25-16,0-25 15,0 24-15,0 26 16,0-1-1,0-24 282,0 24-297,0 0 15,0 1 1,0-1-16,0-24 16,0 0-16,0 24 15,0-49 1,0 24-16,0-24 15,0 25 1,0-1-16,0 1 16,0-25-1,0 24-15,0-24 16,0 0-16,0 0 15,0 0 1,0-1-16,0-24 16,0 25-1,0 0-15,0 0 16,0-25-16,0 25 15,-24-25 1,24 49-16,-25-49 16,25 25-1,-25-25-15,25 50 16,-25-50-16,0 24 15,1 1 1,24 0-16,-25-25 16,0 25-1,0 0-15,25-25 16,-50 0-1,26 24-15,-1-24 16,-25 25 0,25-25-16,-24 25 15,24-25-15,0 25 16,-24-25-1,24 0-15,25 0 16,-50 0 0,50 0-16,-25 25 15,1-25-15,-1 0 16,25 0-1,-50 0-15,50 0 16,-25 0 0,-24 0-16,24 25 15,0-25-15,0 0 16,1 24-1,24-24-15,-25 0 16,0 0 0,25 0-16,-50 0 15,26 25 1,-1-25-16,-25 25 15,25-25-15,-24 0 16,-1 0 0,25 25-16,1-25 15,-26 0 1,0 25-16,25-25 15,-24 0-15,-1 0 16,25 24 0,-24-24-16,24 0 15,0 0 1,-24 0-16,24 0 15,25 25 1,-50-25-16,25 0 16,1 0-16,-1 0 15,25 0 1,-50 0-16,25 0 15,1 0 1,-1 0-16,25 0 16,-25 25-16,0-25 15,25 0 1,-25 0-16,25 0 15,-24 0 1,24 0-16,-25 0 16,0 0-1,25 0 1,-25 0-16,25 0 31,-25 0-15,1 0-1,24 0 16</inkml:trace>
  <inkml:trace contextRef="#ctx0" brushRef="#br0" timeOffset="-179192.42">22994 8979 0,'0'0'16,"0"0"0,25 0-16,0 0 15,24 0-15,-24 0 16,0 0-1,24 0-15,-24 0 16,25 0 0,-25 0-16,49-25 15,0 25-15,1 0 16,-1-24-1,1 24-15,-26-25 16,26 25 0,-26 0-16,51 0 15,-51 0 1,1-25-16,-1 25 15,1 0-15,-50-25 16,25 25 0,0 0-16,-1 0 15,-24 0 1,25 0-1,-25-25 1,0 25 0,25 0 30,-25 0 79</inkml:trace>
  <inkml:trace contextRef="#ctx0" brushRef="#br0" timeOffset="-174944.18">24085 11460 0,'174'-50'0,"0"1"16,-75 24 0,25 0-16,-50 25 15,1-25-15,-51 25 16,26 0-1,-25 0-15,0 0 32,-25 0-17</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2T06:11:18.68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25 53,'0'-25,"0"25,0 0,0 0,0 0,0 0,0 0,0 0,0-25,0 25,0 0,0 0,-25 0,25 0,0 0,0 0,0 0,0 25,0-25,0 0,0 25,0-25</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9:37.881"/>
    </inkml:context>
    <inkml:brush xml:id="br0">
      <inkml:brushProperty name="width" value="0.05292" units="cm"/>
      <inkml:brushProperty name="height" value="0.05292" units="cm"/>
      <inkml:brushProperty name="color" value="#FF0000"/>
    </inkml:brush>
  </inkml:definitions>
  <inkml:trace contextRef="#ctx0" brushRef="#br0">30014 8012 0,'0'0'32,"0"0"-17,0 0 1,24 0-16,1-25 15,0 25 1,0 0-16,-25 0 16,49 0-16,-49 0 15,50-25 1,-25 25-16,-25 0 15,50 0 1,-50 0-16,24 0 16,-24 0-16,50 0 15,-50 0 1,25 0-16,-25 0 15,25 0 1,-1 0 0,-24 0 15,25 0 47,-25 0-63,0 0 63,0 25-31</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49:48.534"/>
    </inkml:context>
    <inkml:brush xml:id="br0">
      <inkml:brushProperty name="width" value="0.05292" units="cm"/>
      <inkml:brushProperty name="height" value="0.05292" units="cm"/>
      <inkml:brushProperty name="color" value="#FF0000"/>
    </inkml:brush>
  </inkml:definitions>
  <inkml:trace contextRef="#ctx0" brushRef="#br0">9475 8582 0,'0'0'93,"25"0"-77,-25 0-16,25 0 16,25 0-1,-26 0-15,1 25 16,0-25-1,0 0-15,24 0 16,-24 0-16,-25 0 16,50 0-1,-25 0-15,-1 0 16,26 0-1,-50 0-15,25 0 16,24 0-16,-24 0 16,0 0-1,25 0-15,-25 0 16,-1 0-1,26 0-15,-50 0 16,25 0 0,24 0-16,-24 0 15,0 0-15,49 0 16,-24 0-1,0 0-15,-26 0 16,26 25 0,0-25-16,-26 0 15,26 0-15,0 0 16,-26 0-1,26 0-15,0 0 16,24 0 0,0 0-16,1 0 15,-26 0-15,1 25 16,0-25-1,-25 0-15,24 0 16,-24 0 0,0 0-16,24 0 15,1 0 1,-50 0-16,50 0 15,-26 0-15,1 0 16,0 0 0,-25 0-16,25 0 15,0 0 1,-25 0-16,24 0 15,-24 0 1,25 0-16,0 0 16,-25 0-16,25 0 15,-25 0 1,25 0-16,-25 0 31,24 0-15,1 0 15,-25 0 16,0 0-32</inkml:trace>
  <inkml:trace contextRef="#ctx0" brushRef="#br0" timeOffset="2417.13">8285 14908 0,'25'0'141,"24"0"-126,1 0-15,-1 0 16,1 0-1,24 0-15,26 0 16,-1 24 0,0-24-16,0 0 15,1 25 1,-26-25-16,0 0 15,-24 0-15,0 0 16,-26 0 0,26 0-16,-25 0 15,24 0 1,1 0-16,-25 0 15,0 0-15,24 0 16,1 0 0,-25 0-16,-1 0 15,26 0 1,0 0-16,-26 0 15,1 0-15,25 0 16,-25 0 0,24 0-16,1 0 15,0 0 1,-1 0-16,-24 0 15,49 25 1,-24-25-16,-25 0 16,24 25-16,1-25 15,-25 0 1,24 25-16,-24-25 15,50 0 1,-51 0-16,26 0 16,0 0-16,-1 0 15,1 0 1,-1-25-16,-24 25 15,25 0 1,-1-25-16,1 25 16,0 0-1,24 0-15,-24 0 16,-1 0-16,-24 0 15,50 0 1,-26 0-16,-24 0 16,0-25-1,49 25-15,-49 0 16,0 0-1,24-25-15,-24 25 16,0 0-16,25 0 16,-26 0-1,26 0-15,-25 0 16,24 0-1,-24 0-15,0 0 16,0 0-16,0 0 16,-1 0-1,-24 0 1,25 0 15,-25 0 297,0 0-328</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0:28.619"/>
    </inkml:context>
    <inkml:brush xml:id="br0">
      <inkml:brushProperty name="width" value="0.05292" units="cm"/>
      <inkml:brushProperty name="height" value="0.05292" units="cm"/>
      <inkml:brushProperty name="color" value="#FF0000"/>
    </inkml:brush>
  </inkml:definitions>
  <inkml:trace contextRef="#ctx0" brushRef="#br0">7491 10641 0,'0'0'15,"0"0"17,-25 0-17,25 0-15,-25 0 16,1 0-1,-26 0-15,0 0 16,26 0 0,-1 0-16,0 0 15,0 25-15,0-25 16,25 25-1,0 0-15,-24-1 16,24 1 0,0 0-16,0-25 15,0 25 1,24-25-1,-24 25 1,50-1 0,0-24-16,24 25 15,-24 0 1,-1 0-16,26-25 15,-51 0-15,1 0 16,0 0 0,-25 25-16,0-25 15,0 24 16,0-24 1,0 25-32,0-25 15,0 25 1,-25 0-16,25 0 15,-49-25 1,24 24-16,-25 1 16,25-25-16,1 0 15,-1 25 1,0-25-16,0 0 15,0 0 1,1 0-16,24 0 16</inkml:trace>
  <inkml:trace contextRef="#ctx0" brushRef="#br0" timeOffset="794.04">7665 10691 0,'0'0'16,"0"0"-16,0 49 15,0-24 1,0 0-16,0 25 15,0-1-15,0-24 16,0 0 0,0 0-16,0-1 15,0 1 1,0-25-16,0 25 15,0 0 17,0-25-1,0 25-16,0-25 1,0 24 0,0-24 15</inkml:trace>
  <inkml:trace contextRef="#ctx0" brushRef="#br0" timeOffset="1456.08">7590 10393 0,'-25'0'15,"1"0"17,24 0 14,-25 0-14</inkml:trace>
  <inkml:trace contextRef="#ctx0" brushRef="#br0" timeOffset="2667.15">8111 10716 0,'-25'0'15,"25"-25"-15,0 25 16,-24 0-16,24-25 15,0 0 1,0 25 15,0-25-31,0 25 16,24 0-1,26-24-15,-25 24 16,0 0-16,24 0 16,-49 0-1,50 0-15,-50 24 16,0-24-1,0 25-15,0 25 16,0-25-16,0 24 16,-25-49-1,0 25-15,0 0 16,25 0-1,-24-25-15,24 0 32,0 0 14,0 0-46,24 0 16,26 0 0,0 0-16,24 24 15,0 1-15,-49 25 16,50-25-1,-75 24-15,24 1 16,1-1 0,-25-24-16,0 50 15,0-50 1,0 24-16,0-24 15,0 0-15,-49 0 16,24-1 0,-25 1-16,25-25 15,-24 0 1,24 0-16,-25 0 15,26 0 1,-26 0-16,25 0 16,-24 0-16,24-25 15,0 25 1,25-24-16,0-1 15,0 0 1,0-49-16,0 24 16,25 25-16,0-49 15,-1 49 1,1 0-16,0-25 15,0 26 1,-25-1-16,0 25 16,0 0-1,25 0-15</inkml:trace>
  <inkml:trace contextRef="#ctx0" brushRef="#br0" timeOffset="3666.2">8483 10864 0,'0'0'0,"25"0"62,-25-24-30,25 24-32,24-25 15,-24 0-15,50-25 16,-51 1-1,26 24-15,-50-25 16,0 26 0,0-1-16,0 0 15,0 25 1,0 0-1,-25 0-15,0 0 16,1 0 0,-1 0-16,0 25 15,0 0 1,25-1-16,0 26 15,-25-25-15,25 0 16,0-1 0,0 1-16,0 0 15,0-25 1,25 50-16,-25-50 15,0 24 1,25-24-16,-25 0 16,25 0-16,0 0 15,-1 0 1,-24 0-16,25 0 15,0 0 1,-25 0-16,25 0 16,0 0-16,-1 0 15,26-24 1,-50-1-16,25 25 15,24 0 1,-49-25-16,25 25 16,0 0-1,-25-25-15,0 25 16</inkml:trace>
  <inkml:trace contextRef="#ctx0" brushRef="#br0" timeOffset="6623.37">7268 11733 0,'0'0'32,"0"0"-17,25 0-15,-25-25 16,24 25-1,1 0 1,-25 0 0,50-25-16,-25 0 15,-1 0 1,51 25-16,74-24 15,-1-1 1,1-25-16,-25 50 16,0-25-16,-24 1 15,-26-1 1,25 0-16,-24 25 15,-26-25 1,1 25-16,-1-25 16,1 25-16,-50 0 15,50 0 1,-50-24-16,24 24 15,-24 0 1,25-25 0,0 25-1,-25 0 1,25 0 15,-25 0-31,25 0 16,-25-25-1,24 25 1,1 0-16,-25 0 15,25 0 1,-25 0 0,25 0-1,-25-25 110,0 25-94</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5:03.816"/>
    </inkml:context>
    <inkml:brush xml:id="br0">
      <inkml:brushProperty name="width" value="0.05292" units="cm"/>
      <inkml:brushProperty name="height" value="0.05292" units="cm"/>
      <inkml:brushProperty name="color" value="#FF0000"/>
    </inkml:brush>
  </inkml:definitions>
  <inkml:trace contextRef="#ctx0" brushRef="#br0">11435 5854 0,'50'25'94,"24"-25"-78,-24 25-16,-1-25 15,26 0-15,-26 0 16,1 0-1,-1 0-15,1 0 16,24 0 0,-24 0-16,0 24 15,-1-24 1,1 0-16,24 0 15,-24 0-15,0 0 16,-1 0 0,-24 0-16,49 0 15,-49 0 1,0 0-16,49 0 15,-24-24 1,0 24-16,-1-25 16,26 25-16,-1-25 15,0 25 1,26 0-16,-1 0 15,0 0 1,25-25-16,-49 25 16,24 0-16,-25-25 15,1 25 1,24 0-16,-50 0 15,51 0 1,-51 0-16,-24 0 16,25 25-16,-1-25 15,-24 0 1,0 25-16,24-25 15,-24 0 1,25 0-16,0 0 16,-26 0-1,26 0-15,-25 0 16,24 0-16,-24 0 15,0 0 1,25 0-16,-1 0 16,-24 0-1,25 0-15,-1 0 16,1 25-1,24-25-15,-24 0 16,24 0-16,-24 0 16,-1 0-1,1 25-15,-25-25 16,24 0-1,-24 0-15,0 24 16,25-24-16,-50 0 16,25 0-1,-25 0-15</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3:11.081"/>
    </inkml:context>
    <inkml:brush xml:id="br0">
      <inkml:brushProperty name="width" value="0.05292" units="cm"/>
      <inkml:brushProperty name="height" value="0.05292" units="cm"/>
      <inkml:brushProperty name="color" value="#FF0000"/>
    </inkml:brush>
  </inkml:definitions>
  <inkml:trace contextRef="#ctx0" brushRef="#br0">15801 8111 0,'24'0'140,"1"0"-140,0 0 16,49 0 0,-24 0-16,24 0 15,1 0-15,-1 0 16,1 0-1,-26 0-15,26 0 16,-26 0 0,26 0-16,-26-25 15,26 25-15,-1 0 16,1 0-1,-26-24-15,50 24 16,-49 0 0,0 0-16,24 0 15,0 0 1,1 0-16,-26 0 15,1 0-15,49 0 16,-49 0 0,0 0-16,-26 0 15,51 0 1,-26 0-16,51 0 15,-26 0-15,-24 0 16,-1 0 0,1 0-16,-1 0 15,26 0 1,-26 0-16,1 0 15,24 0 1,1 0-16,-1 0 16,1 0-16,-1 0 15,1 0 1,-1 0-16,25 0 15,0 0 1,-24 0-16,-1 0 16,-24 24-16,-1-24 15,-24 0 1,25 0-16,-25 0 15,-1 0 1,1 0-16,0 0 16,49 0 280,75 0-296,-49 0 16,24 25-1,-50-25-15,0 0 16,1 25-1,24 0-15,-25-25 16,1 0 0,24 0-16,-49 0 15,-26 0-15,26 0 16,0 0-1,-26 0-15,26 0 16,-25 0 0,25 0-16,-26 0 15,1 0 1,25 0-16,-25 0 15,-1 0-15,1 0 16,0 0 0,0 0-16,0 0 15,-1-25 1,1 25-16,0 0 15,0 0-15,0 0 16,-1 0 0,1 0-16,0 0 15,0 0 1,0 0-16,-1 0 15,1 0 1,-25 0-16,50 0 16,-50 0-16,49 0 15,-49 0 1,25 0-16,-25 0 31,25 0-31,-25 0 31,25 0-15,0 0 15,-25 0-15,24 0-1,-24 0 1,25 0 15,0 0-31,-25 0 16,25 25-1,-25-25-15,49 0 16,-49 0-16,25 0 15,-25 0 1,25 0-16</inkml:trace>
  <inkml:trace contextRef="#ctx0" brushRef="#br0" timeOffset="2741.15">19100 14808 0,'-25'0'31,"25"-24"0,0 24 0,-25 0-15,0 0-16,-24 0 15,-1 0 1,-24 0-16,-1 0 16,-24 0-1,-25 24-15,0-24 16,-50 25-16,1-25 15,24 0 1,-50 0-16,1 0 16,-25-25-1,99 25-15,-25 0 16,50 0-16,-1 0 15,1 0 1,25 0-16,-1 0 16,1 0-1,24 0-15,1 0 16,24 0-16,-25 0 15,25 0 1,-24 0-16,24 0 16,-49 0-1,49 0-15,-25 0 16,25 0-16,1 0 15,-1 0 1,-25 0-16,50 0 16,-25 0-1,1 25-15,-1-25 31,-25 0 219,-74 0-250,0 0 16,-49 0-16,24 0 15,0 0 1,-25 0-16,25 0 15,25 0-15,0 0 16,50 0 0,-25 0-16,24 0 15,-24 0 1,25 25-16,-1-25 15,1 0 1,24 0-16,-24 0 16,24 0-16,-24 0 15,-1 0 1,1 0-16,0 0 15,24 0 1,0 0-16,1 0 16,24 0-16,-25 0 15,26 0 1,-1 0-16,0 0 15,25 0 1,-50 0-16,25 0 16,1 0-16,-1 0 15,0 0 1,0 0-16,0 0 15,1 0 1,24 0-16,-25 0 31,25 0 125</inkml:trace>
  <inkml:trace contextRef="#ctx0" brushRef="#br0" timeOffset="4931.28">15850 8310 0,'0'0'62,"0"0"-62,0 24 16,0 1-1,25 0-15,25 74 16,24 50-16,75 99 15,-25 25 1,99 99-16,25 99 16,25 50-1,-25-50 1,50 1-16,-100-75 0,-49-125 15,0-48 1,-25-1-16,0-49 16,-50-50-1,-24-25-15,-25-50 16,-1 1-1,-24-25-15,25 24 266,25 76-251,0 48-15,-1 26 16,1-26-1,24 1-15,1 49 16,-1-49 0,0-25-16,-24-25 15,24-50-15,-49-24 16,0 24-1,0-49-15,0 24 16,-25-49 0,0 25-1,0-25 16,0 0 79,0 0-95</inkml:trace>
  <inkml:trace contextRef="#ctx0" brushRef="#br0" timeOffset="10409.59">29319 8781 0,'-49'-25'47,"-51"-49"-47,26 49 16,-1-25-1,-49 1-15,0-1 16,50 50 0,-25-25-16,-25 0 15,25 25 1,-50 0-16,25 0 15,-25 0-15,0 25 16,50 0 0,-25 0-16,25 0 15,-1 49 1,26-24-16,24-1 15,-24 1-15,24 24 16,-24-24 0,-25 74-16,49 0 15,0 0 1,-24 25-16,24-50 15,50-25-15,-24 1 16,-1-1 0,25 1-16,0-1 15,25-24 1,24 49-16,-49-49 15,50 24-15,-1-24 16,1-1 0,0 1-16,-1-25 15,26 24 1,-26-49-16,26 25 15,-26-25 1,1 25-16,49-25 16,-49 25-16,24-25 15,25 0 1,1 0-16,48 0 15,-48 0 1,-1 0-16,-25 0 16,26 0-1,-26 0-15,0 0 16,1 0-16,-26 0 15,1 0 1,-25 0-16,49 0 16,-49 0-1,25 24-15,-1 1 16,-24 0-16,25 0 15,-26 24 1,26-24-16,0 25 16,-1-25-1,1 24-15,-25-24 16,24 25-1,-24-26-15,0 26 16,0-50-16,0 50 16,-25-26-1,24 1-15,1 0 16,-25 0-1,0 24-15,25-24 16,-25 0-16,0 25 16,0-25-1,0-1-15,0 1 16,0 0-1,0 0-15,0 0 16,0 24 0,0 1-16,-74 24 15,49 1-15,-50 24 16,-24-50-1,-25 51-15,25-26 16,0 0 0,-25-24-16,49-25 15,1 24-15,-50-24 16,49 0-1,-24 0-15,25-25 16,-50 25 0,49-25-16,1 0 15,-25 0 1,24 0-16,1 0 15,-1 0-15,1 0 16,0 0 0,-1 0-16,1 0 15,24 0 1,-24 0-16,24 0 15,0 0-15,-24 0 16,49 0 0,0 0-16,-24 0 15,49-25 1,-25 25-16,25 0 78</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2T06:08:38.069"/>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4742 283,'-25'-25,"-74"25,-75-25,-24 0,-50 25,-25-24,25 24,-75 0,100 0,-25 0,0 24,25 51,-1-26,26 1,-25 0,49-1,25 26,-24-26,24 1,25-1,25 1,-1-25,26 24,0-24,-26 50,51-51,-26 26,26 0,-26 24,50 1,1-1,-1-24,25 24,-25 0,25-24,0 24,0 1,25-1,24 50,1 0,0-49,49 49,-25-25,50 25,0-25,75 0,-1 1,50-26,75 0,-1-49,50-25,100 0,24-25,99-24,-24-1,-51-24,-23 74,-125-25,-50 25,-74 0,-74 0,-149 0,74 0,124-25,99 25,100 0,49 0,26 0,-1-49,-75 49,-73-25,-51-25,-49 1,-25-26,-24 50,-25-24,-26-1,-24 50,-49-49,-1 24,-74-25,0 0,-49-49,-26 0,1-25,-50-74,0 49,-25 0,0-25,0 50,0 25,-49-25,49 0,-24 50,-51-1,1 26,25-26,24 50,25-24,0 49,25-25,0 25,50 0,24 0,25 0,-49-25,-124-49,-50-25,-25 49,-25 50,0 0,-49 50,74-1,-24 1,49-25,24-1,26-24,24 25,50-25,0 25,50-25,-1 25,26-25,24 0,-25 0,26 0,-1 0,-25 0,25 0,1 0,-1 0,0 0,0 0,0 0,1 0,-1 0,25 0,-50 0,50 0,-25 0,-24 0,49 0,-50 0,50 0,-25 0,0 0,1 0,-1 0,25 25,-25-25,0 0,25 24</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2T06:08:42.500"/>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4570 248,'0'0,"-25"-25,-49 25,24-25,-24 25,-26 0,26-25,-50 25,25-25,-50 1,25 24,-25-25,-25 0,26 0,-26 25,0-25,1 25,-1-24,50 24,-50 0,26 0,-26 0,0 0,50 0,0 24,0 1,0 0,25 0,-25-25,50 49,-1-24,-24 25,25-50,-1 49,1 1,24-25,0 24,-24 1,24 0,26-1,-26 1,25 0,0 24,1-49,-1 24,25 1,-25-25,0 24,25-24,0 0,0 25,-25-1,25 1,-24-1,-1 1,25 0,0-1,0-24,0 49,0-49,0 25,0-25,0 49,0-49,0 0,0 24,25-49,-25 50,24-50,1 25,25 0,-1-1,26 26,-1-25,-24-25,24 25,-49-1,25-24,-1 0,-24 0,25 0,-1 0,51 25,-26-25,0 0,1 0,-1 25,-24-25,24 0,-24 0,-1 0,51 0,-1 0,0 0,75 0,-1 0,26 0,24 0,50 25,-50-25,-24 25,-26-25,1 24,-50-24,0 0,-25 0,-24 0,49 0,49 0,100 0,25 0,24 0,-49 0,-50 0,-24 0,-51 0,-23 0,23 0,-48 0,48 0,-48 25,-26-25,0 0,1 0,-1 0,-24 0,-1 0,1 0,0 0,-1 0,1 0,0 0,-1-25,1 1,-25 24,24-25,26 0,-26 0,1 0,-1 1,1-1,0-25,-1 25,-24-24,0 24,-25 0,49 0,-49 1,0-26,25 50,0-50,-25 26,0-1,0 0,0 0,0 0,0 0,0 1,0-1,0 0,0 0,-50-24,50-1,-74-49,24 24,-49-24,0 25,-50-50,0 49,-74 1,49 0,-24 24,-25 0,24 1,-24-1,25 0,24 26,0-1,26 25,-26-25,25 25,50 0,0 0,-1 0,26 0,0 0,-1 0,1 0,-1 0,26 0,24 0,-25 0,1 0,24 0,0 25,0-25,1 0,-26 0,25 0,-24 0,24 0,-25 0,25 0,0 0,-24 0,24 0,0 0,25 0,-25 0,25 0</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28.34025" units="1/cm"/>
          <inkml:channelProperty channel="Y" name="resolution" value="28.33948" units="1/cm"/>
          <inkml:channelProperty channel="T" name="resolution" value="1" units="1/dev"/>
        </inkml:channelProperties>
      </inkml:inkSource>
      <inkml:timestamp xml:id="ts0" timeString="2021-12-07T05:53:37.926"/>
    </inkml:context>
    <inkml:brush xml:id="br0">
      <inkml:brushProperty name="width" value="0.05292" units="cm"/>
      <inkml:brushProperty name="height" value="0.05292" units="cm"/>
      <inkml:brushProperty name="color" value="#FF0000"/>
    </inkml:brush>
  </inkml:definitions>
  <inkml:trace contextRef="#ctx0" brushRef="#br0">22796 5556 0,'0'0'0,"0"0"31,24 25 0,1-25-15,-25 0-16,25 0 31,-25 0-31,25 0 16,-25 0-1,49 0-15,-49 0 16,50 0-1,-50-25-15,25 25 16,0-25-16,-1 25 16,26-24-1,-25 24-15,0-25 16,24 0-1,-24 25-15,25-25 16,-1 0-16,-24 1 16,25-1-1,-50-25-15,49 50 16,-24-49-1,25 49-15,-50-50 16,49 25 0,-49-24-16,50 24 15,-25 0-15,-25 0 16,24 0-1,-24 1-15,0-1 16,25-25 0,-25 50-16,0-25 15,0 1-15,0-1 16,0 25-1,0-25-15,0 0 16,0 0 0,-25 25-16,25-25 15,0 25 1,-24 0-16,24-24 15,-25-1-15,0 25 16,0 0 0,25 0-16,-49-25 15,49 25 1,-25 0-16,0 0 15,0 0-15,0 0 16,1 0 0,-26 0-16,0 0 15,1 0 1,24 0-16,-25 0 15,-24-25-15,49 25 16,-24 0 0,-1 0-16,0 0 15,26 0 1,-1 0-16,-25 0 15,25 0 1,1 0-16,-26 0 16,25 0-16,0 0 15,-24 0 1,24 0-16,0 0 15,0 0 1,0 25-16,1-25 16,-1 25-1,0 0-15,0-1 16,0-24-16,1 25 15,-1 25 1,25-50-16,-25 25 16,25-25-1,0 25-15,0-25 16,-25 24-16,25 1 15,0-25 1,0 25 0,0 0-1,-25 0-15,25-1 16,-24-24-1,24 50-15,0-50 16,0 50-16,0-50 16,0 24-1,0 1-15,0 0 16,0 0-1,0-25-15,0 25 16,0-25 0,0 24-16,0 1 15,0-25-15,0 25 16,0-25-1,0 25-15,0-25 16,0 25 0,0-25-16,0 0 15,24 0-15,1 24 16,-25-24-1,25 0-15,-25 0 32,25 0-32,0 0 15,-25 0-15,24 0 16,-24 0-1,50 0-15,-50 0 16,25 0 0,-25 0-16,25 0 15,-25 0 1,24 0-16,1 0 15,-25 0-15,25 25 16,-25-25 0,25 0-1,0 0 1,-25 0-16,24 0 15,-24 0 1,0 25-16,25-25 16,-25 0-16,25 0 15,-25 25 1,25-25-16,-25 0 15,25 0 1,-25 0 0,25 25 15,-1-25-16,-24 0 1,25 0 15,-25 24-15,25-24-16,-25 25 15,0-25 1,25 0-16,-25 0 16,25 0-1,-25 0-15,24 25 16,-24-25-16,25 0 31,-25 0-31,25 0 16,0 25-1,-25-25 1,25 0-16,-25 0 31,24 0 0</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28.34025" units="1/cm"/>
          <inkml:channelProperty channel="Y" name="resolution" value="28.33948" units="1/cm"/>
        </inkml:channelProperties>
      </inkml:inkSource>
      <inkml:timestamp xml:id="ts0" timeString="2020-12-02T06:10:07.747"/>
    </inkml:context>
    <inkml:brush xml:id="br0">
      <inkml:brushProperty name="width" value="0.05292" units="cm"/>
      <inkml:brushProperty name="height" value="0.05292" units="cm"/>
      <inkml:brushProperty name="color" value="#FF0000"/>
      <inkml:brushProperty name="fitToCurve" value="1"/>
    </inkml:brush>
  </inkml:definitions>
  <inkml:trace contextRef="#ctx0" brushRef="#br0">74 58,'0'0,"0"0,-24 0,24 0,0 0,0 0,0 25,0-25,0 0,24 0,-24 0,0 0,0-25,0 25,0-24,0-1,0 25,-24 0,-1 0,25 0,-25 0,25 0,0 25,0-25,0 24,0-24,0 0,0 0,25 0,0 25,-25-25,24 0,-24 0,25 0,-25 0,0-25,0 25,0-24,0 24,0 0,0 0,0 24,0 1,0 0,0-25,0 25</inkml:trace>
</inkml:ink>
</file>

<file path=ppt/media/image1.png>
</file>

<file path=ppt/media/image10.png>
</file>

<file path=ppt/media/image12.png>
</file>

<file path=ppt/media/image16.png>
</file>

<file path=ppt/media/image20.png>
</file>

<file path=ppt/media/image20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IN"/>
          </a:p>
        </p:txBody>
      </p:sp>
      <p:sp>
        <p:nvSpPr>
          <p:cNvPr id="3" name="Date Placeholder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DFC76AC6-FF8C-4D34-B904-A2C952240F6F}" type="datetimeFigureOut">
              <a:rPr lang="en-IN" smtClean="0"/>
              <a:pPr/>
              <a:t>07-12-2021</a:t>
            </a:fld>
            <a:endParaRPr lang="en-IN"/>
          </a:p>
        </p:txBody>
      </p:sp>
      <p:sp>
        <p:nvSpPr>
          <p:cNvPr id="4" name="Slide Image Placehol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IN"/>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IN"/>
          </a:p>
        </p:txBody>
      </p:sp>
      <p:sp>
        <p:nvSpPr>
          <p:cNvPr id="7" name="Slide Number Placeholder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0106AD79-872D-4FFA-91F9-A041E10B4429}" type="slidenum">
              <a:rPr lang="en-IN" smtClean="0"/>
              <a:pPr/>
              <a:t>‹#›</a:t>
            </a:fld>
            <a:endParaRPr lang="en-IN"/>
          </a:p>
        </p:txBody>
      </p:sp>
    </p:spTree>
    <p:extLst>
      <p:ext uri="{BB962C8B-B14F-4D97-AF65-F5344CB8AC3E}">
        <p14:creationId xmlns:p14="http://schemas.microsoft.com/office/powerpoint/2010/main" val="2481326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Blood_test" TargetMode="External"/><Relationship Id="rId13" Type="http://schemas.openxmlformats.org/officeDocument/2006/relationships/hyperlink" Target="https://en.wikipedia.org/wiki/Conditional_random_field" TargetMode="External"/><Relationship Id="rId3" Type="http://schemas.openxmlformats.org/officeDocument/2006/relationships/hyperlink" Target="https://en.wikipedia.org/wiki/TRISS" TargetMode="External"/><Relationship Id="rId7" Type="http://schemas.openxmlformats.org/officeDocument/2006/relationships/hyperlink" Target="https://en.wikipedia.org/wiki/Body_mass_index" TargetMode="External"/><Relationship Id="rId12" Type="http://schemas.openxmlformats.org/officeDocument/2006/relationships/hyperlink" Target="https://en.wikipedia.org/wiki/Mortgage"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en.wikipedia.org/wiki/Coronary_artery_disease" TargetMode="External"/><Relationship Id="rId11" Type="http://schemas.openxmlformats.org/officeDocument/2006/relationships/hyperlink" Target="https://en.wikipedia.org/wiki/Economics" TargetMode="External"/><Relationship Id="rId5" Type="http://schemas.openxmlformats.org/officeDocument/2006/relationships/hyperlink" Target="https://en.wikipedia.org/wiki/Diabetes_mellitus" TargetMode="External"/><Relationship Id="rId10" Type="http://schemas.openxmlformats.org/officeDocument/2006/relationships/hyperlink" Target="https://en.wikipedia.org/wiki/Marketing" TargetMode="External"/><Relationship Id="rId4" Type="http://schemas.openxmlformats.org/officeDocument/2006/relationships/hyperlink" Target="https://en.wikipedia.org/wiki/Logistic_regression" TargetMode="External"/><Relationship Id="rId9" Type="http://schemas.openxmlformats.org/officeDocument/2006/relationships/hyperlink" Target="https://en.wikipedia.org/wiki/Engineering" TargetMode="External"/><Relationship Id="rId14" Type="http://schemas.openxmlformats.org/officeDocument/2006/relationships/hyperlink" Target="https://en.wikipedia.org/wiki/Natural_language_processing"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300" dirty="0"/>
              <a:t>Logistic regression is used in various fields, including machine learning, most medical fields, and social sciences. For example, the Trauma and Injury Severity Score (</a:t>
            </a:r>
            <a:r>
              <a:rPr lang="en-IN" sz="1300" dirty="0">
                <a:hlinkClick r:id="rId3" tooltip="TRISS"/>
              </a:rPr>
              <a:t>TRISS</a:t>
            </a:r>
            <a:r>
              <a:rPr lang="en-IN" sz="1300" dirty="0"/>
              <a:t>), which is widely used to predict mortality in injured patients, was originally developed by Boyd et al. using logistic regression.</a:t>
            </a:r>
            <a:r>
              <a:rPr lang="en-IN" sz="1300" baseline="30000" dirty="0">
                <a:hlinkClick r:id="rId4"/>
              </a:rPr>
              <a:t>[3]</a:t>
            </a:r>
            <a:r>
              <a:rPr lang="en-IN" sz="1300" dirty="0"/>
              <a:t> Many other medical scales used to assess severity of a patient have been developed using logistic regression.</a:t>
            </a:r>
            <a:r>
              <a:rPr lang="en-IN" sz="1300" baseline="30000" dirty="0">
                <a:hlinkClick r:id="rId4"/>
              </a:rPr>
              <a:t>[4][5][6][7]</a:t>
            </a:r>
            <a:r>
              <a:rPr lang="en-IN" sz="1300" dirty="0"/>
              <a:t> Logistic regression may be used to predict the risk of developing a given disease (e.g. </a:t>
            </a:r>
            <a:r>
              <a:rPr lang="en-IN" sz="1300" dirty="0">
                <a:hlinkClick r:id="rId5" tooltip="Diabetes mellitus"/>
              </a:rPr>
              <a:t>diabetes</a:t>
            </a:r>
            <a:r>
              <a:rPr lang="en-IN" sz="1300" dirty="0"/>
              <a:t>; </a:t>
            </a:r>
            <a:r>
              <a:rPr lang="en-IN" sz="1300" dirty="0">
                <a:hlinkClick r:id="rId6" tooltip="Coronary artery disease"/>
              </a:rPr>
              <a:t>coronary heart disease</a:t>
            </a:r>
            <a:r>
              <a:rPr lang="en-IN" sz="1300" dirty="0"/>
              <a:t>), based on observed characteristics of the patient (age, sex, </a:t>
            </a:r>
            <a:r>
              <a:rPr lang="en-IN" sz="1300" dirty="0">
                <a:hlinkClick r:id="rId7" tooltip="Body mass index"/>
              </a:rPr>
              <a:t>body mass index</a:t>
            </a:r>
            <a:r>
              <a:rPr lang="en-IN" sz="1300" dirty="0"/>
              <a:t>, results of various </a:t>
            </a:r>
            <a:r>
              <a:rPr lang="en-IN" sz="1300" dirty="0">
                <a:hlinkClick r:id="rId8" tooltip="Blood test"/>
              </a:rPr>
              <a:t>blood tests</a:t>
            </a:r>
            <a:r>
              <a:rPr lang="en-IN" sz="1300" dirty="0"/>
              <a:t>, etc.).</a:t>
            </a:r>
            <a:r>
              <a:rPr lang="en-IN" sz="1300" baseline="30000" dirty="0">
                <a:hlinkClick r:id="rId4"/>
              </a:rPr>
              <a:t>[8][9]</a:t>
            </a:r>
            <a:r>
              <a:rPr lang="en-IN" sz="1300" dirty="0"/>
              <a:t>Another example might be to predict whether an Indian voter will vote BJP or Trinamool Congress or Left Front or Congress, based on age, income, sex, race, state of residence, votes in previous elections, etc.</a:t>
            </a:r>
            <a:r>
              <a:rPr lang="en-IN" sz="1300" baseline="30000" dirty="0">
                <a:hlinkClick r:id="rId4"/>
              </a:rPr>
              <a:t>[10]</a:t>
            </a:r>
            <a:r>
              <a:rPr lang="en-IN" sz="1300" dirty="0"/>
              <a:t> The technique can also be used in </a:t>
            </a:r>
            <a:r>
              <a:rPr lang="en-IN" sz="1300" dirty="0">
                <a:hlinkClick r:id="rId9" tooltip="Engineering"/>
              </a:rPr>
              <a:t>engineering</a:t>
            </a:r>
            <a:r>
              <a:rPr lang="en-IN" sz="1300" dirty="0"/>
              <a:t>, especially for predicting the probability of failure of a given process, system or product.</a:t>
            </a:r>
            <a:r>
              <a:rPr lang="en-IN" sz="1300" baseline="30000" dirty="0">
                <a:hlinkClick r:id="rId4"/>
              </a:rPr>
              <a:t>[11][12]</a:t>
            </a:r>
            <a:r>
              <a:rPr lang="en-IN" sz="1300" dirty="0"/>
              <a:t> It is also used in </a:t>
            </a:r>
            <a:r>
              <a:rPr lang="en-IN" sz="1300" dirty="0">
                <a:hlinkClick r:id="rId10" tooltip="Marketing"/>
              </a:rPr>
              <a:t>marketing</a:t>
            </a:r>
            <a:r>
              <a:rPr lang="en-IN" sz="1300" dirty="0"/>
              <a:t> applications such as prediction of a customer's propensity to purchase a product or halt a subscription, etc.</a:t>
            </a:r>
            <a:r>
              <a:rPr lang="en-IN" sz="1300" baseline="30000" dirty="0">
                <a:hlinkClick r:id="rId4"/>
              </a:rPr>
              <a:t>[13]</a:t>
            </a:r>
            <a:r>
              <a:rPr lang="en-IN" sz="1300" dirty="0"/>
              <a:t> In </a:t>
            </a:r>
            <a:r>
              <a:rPr lang="en-IN" sz="1300" dirty="0">
                <a:hlinkClick r:id="rId11" tooltip="Economics"/>
              </a:rPr>
              <a:t>economics</a:t>
            </a:r>
            <a:r>
              <a:rPr lang="en-IN" sz="1300" dirty="0"/>
              <a:t> it can be used to predict the likelihood of a person's choosing to be in the </a:t>
            </a:r>
            <a:r>
              <a:rPr lang="en-IN" sz="1300" dirty="0" err="1"/>
              <a:t>labor</a:t>
            </a:r>
            <a:r>
              <a:rPr lang="en-IN" sz="1300" dirty="0"/>
              <a:t> force, and a business application would be to predict the likelihood of a homeowner defaulting on a </a:t>
            </a:r>
            <a:r>
              <a:rPr lang="en-IN" sz="1300" dirty="0">
                <a:hlinkClick r:id="rId12" tooltip="Mortgage"/>
              </a:rPr>
              <a:t>mortgage</a:t>
            </a:r>
            <a:r>
              <a:rPr lang="en-IN" sz="1300" dirty="0"/>
              <a:t>. </a:t>
            </a:r>
            <a:r>
              <a:rPr lang="en-IN" sz="1300" dirty="0">
                <a:hlinkClick r:id="rId13" tooltip="Conditional random field"/>
              </a:rPr>
              <a:t>Conditional random fields</a:t>
            </a:r>
            <a:r>
              <a:rPr lang="en-IN" sz="1300" dirty="0"/>
              <a:t>, an extension of logistic regression to sequential data, are used in </a:t>
            </a:r>
            <a:r>
              <a:rPr lang="en-IN" sz="1300" dirty="0">
                <a:hlinkClick r:id="rId14" tooltip="Natural language processing"/>
              </a:rPr>
              <a:t>natural language processing</a:t>
            </a:r>
            <a:r>
              <a:rPr lang="en-IN" sz="1300" dirty="0"/>
              <a:t>.</a:t>
            </a:r>
            <a:endParaRPr lang="en-IN" dirty="0"/>
          </a:p>
        </p:txBody>
      </p:sp>
      <p:sp>
        <p:nvSpPr>
          <p:cNvPr id="4" name="Slide Number Placeholder 3"/>
          <p:cNvSpPr>
            <a:spLocks noGrp="1"/>
          </p:cNvSpPr>
          <p:nvPr>
            <p:ph type="sldNum" sz="quarter" idx="5"/>
          </p:nvPr>
        </p:nvSpPr>
        <p:spPr/>
        <p:txBody>
          <a:bodyPr/>
          <a:lstStyle/>
          <a:p>
            <a:fld id="{640F578B-0897-44B6-9454-749E1C30D24C}" type="slidenum">
              <a:rPr lang="en-IN" smtClean="0"/>
              <a:pPr/>
              <a:t>1</a:t>
            </a:fld>
            <a:endParaRPr lang="en-IN"/>
          </a:p>
        </p:txBody>
      </p:sp>
    </p:spTree>
    <p:extLst>
      <p:ext uri="{BB962C8B-B14F-4D97-AF65-F5344CB8AC3E}">
        <p14:creationId xmlns:p14="http://schemas.microsoft.com/office/powerpoint/2010/main" val="1885627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300" i="1" dirty="0"/>
              <a:t>Logistic regression is a predictive modelling algorithm that is used when the Y variable is binary categorical. That is, it can take only two values like 1 or 0. The goal is to determine a mathematical equation that can be used to predict the probability of event 1. Once the equation is established, it can be used to predict the Y when only the X’s are known.</a:t>
            </a:r>
            <a:endParaRPr lang="en-IN" dirty="0"/>
          </a:p>
        </p:txBody>
      </p:sp>
      <p:sp>
        <p:nvSpPr>
          <p:cNvPr id="4" name="Slide Number Placeholder 3"/>
          <p:cNvSpPr>
            <a:spLocks noGrp="1"/>
          </p:cNvSpPr>
          <p:nvPr>
            <p:ph type="sldNum" sz="quarter" idx="10"/>
          </p:nvPr>
        </p:nvSpPr>
        <p:spPr/>
        <p:txBody>
          <a:bodyPr/>
          <a:lstStyle/>
          <a:p>
            <a:fld id="{640F578B-0897-44B6-9454-749E1C30D24C}" type="slidenum">
              <a:rPr lang="en-IN" smtClean="0"/>
              <a:pPr/>
              <a:t>23</a:t>
            </a:fld>
            <a:endParaRPr lang="en-IN"/>
          </a:p>
        </p:txBody>
      </p:sp>
    </p:spTree>
    <p:extLst>
      <p:ext uri="{BB962C8B-B14F-4D97-AF65-F5344CB8AC3E}">
        <p14:creationId xmlns:p14="http://schemas.microsoft.com/office/powerpoint/2010/main" val="1683880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40F578B-0897-44B6-9454-749E1C30D24C}" type="slidenum">
              <a:rPr lang="en-IN" smtClean="0"/>
              <a:pPr/>
              <a:t>24</a:t>
            </a:fld>
            <a:endParaRPr lang="en-IN"/>
          </a:p>
        </p:txBody>
      </p:sp>
    </p:spTree>
    <p:extLst>
      <p:ext uri="{BB962C8B-B14F-4D97-AF65-F5344CB8AC3E}">
        <p14:creationId xmlns:p14="http://schemas.microsoft.com/office/powerpoint/2010/main" val="1171056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40F578B-0897-44B6-9454-749E1C30D24C}" type="slidenum">
              <a:rPr lang="en-IN" smtClean="0"/>
              <a:pPr/>
              <a:t>25</a:t>
            </a:fld>
            <a:endParaRPr lang="en-IN"/>
          </a:p>
        </p:txBody>
      </p:sp>
    </p:spTree>
    <p:extLst>
      <p:ext uri="{BB962C8B-B14F-4D97-AF65-F5344CB8AC3E}">
        <p14:creationId xmlns:p14="http://schemas.microsoft.com/office/powerpoint/2010/main" val="3472321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A6A7E-4ABE-4CC7-AC5D-9676DE2B3A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60CA87B-A479-4D64-8AD7-35223B99EE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72AF3D-3C0A-4A48-A760-745C54FD6114}"/>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47924B08-08DE-4810-B697-8B8C2CEFB9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54274E-22D1-42A3-B34F-258E5F2AF2FF}"/>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1944849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2C36A-8A15-4BB8-BCD2-2B0E5A57E5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39E24C4-3BBD-42A8-A0B0-CC75F9B43C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EAF29E-C6E6-4DB1-BB52-AC0B933887F3}"/>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F1D1601C-5C0E-4A0F-A00F-B35F5303D5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ECF7DE-502A-49C6-ACD2-FF586BFF0708}"/>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4070838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3D6E8F-0051-4074-86C4-8E0674D217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7E70C9A-F20D-4FE1-8E7C-214F23C705D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101F07-DFF0-4DAA-ADE8-5B96E1EDC5E7}"/>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040FA65F-4940-4B0E-ADF1-5058A57A17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746324-69E8-44C0-908E-DD416B7B9A59}"/>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837498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47EA3-0E0D-46C5-B5AD-92285434C818}"/>
              </a:ext>
            </a:extLst>
          </p:cNvPr>
          <p:cNvSpPr>
            <a:spLocks noGrp="1"/>
          </p:cNvSpPr>
          <p:nvPr>
            <p:ph type="title"/>
          </p:nvPr>
        </p:nvSpPr>
        <p:spPr>
          <a:xfrm>
            <a:off x="838200" y="0"/>
            <a:ext cx="10515600" cy="780281"/>
          </a:xfrm>
        </p:spPr>
        <p:txBody>
          <a:body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id="{EEFED1D4-2839-493F-B78A-198219F76FC0}"/>
              </a:ext>
            </a:extLst>
          </p:cNvPr>
          <p:cNvSpPr>
            <a:spLocks noGrp="1"/>
          </p:cNvSpPr>
          <p:nvPr>
            <p:ph idx="1"/>
          </p:nvPr>
        </p:nvSpPr>
        <p:spPr>
          <a:xfrm>
            <a:off x="838200" y="1270535"/>
            <a:ext cx="10515600" cy="49064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584EF8-A972-4FB3-9677-06C29FBF58B0}"/>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95C939C0-8DB1-411B-865A-61708301DC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5348D7-3B2A-4688-879B-D3F2398EAF89}"/>
              </a:ext>
            </a:extLst>
          </p:cNvPr>
          <p:cNvSpPr>
            <a:spLocks noGrp="1"/>
          </p:cNvSpPr>
          <p:nvPr>
            <p:ph type="sldNum" sz="quarter" idx="12"/>
          </p:nvPr>
        </p:nvSpPr>
        <p:spPr/>
        <p:txBody>
          <a:bodyPr/>
          <a:lstStyle/>
          <a:p>
            <a:fld id="{98DF205A-F6FE-4D57-94DA-5410DD1BF792}" type="slidenum">
              <a:rPr lang="en-IN" smtClean="0"/>
              <a:pPr/>
              <a:t>‹#›</a:t>
            </a:fld>
            <a:endParaRPr lang="en-IN"/>
          </a:p>
        </p:txBody>
      </p:sp>
      <p:cxnSp>
        <p:nvCxnSpPr>
          <p:cNvPr id="8" name="Straight Connector 7">
            <a:extLst>
              <a:ext uri="{FF2B5EF4-FFF2-40B4-BE49-F238E27FC236}">
                <a16:creationId xmlns:a16="http://schemas.microsoft.com/office/drawing/2014/main" id="{FF851F1A-6ECC-4FC1-870F-D972721AF3A2}"/>
              </a:ext>
            </a:extLst>
          </p:cNvPr>
          <p:cNvCxnSpPr>
            <a:cxnSpLocks/>
          </p:cNvCxnSpPr>
          <p:nvPr userDrawn="1"/>
        </p:nvCxnSpPr>
        <p:spPr>
          <a:xfrm flipV="1">
            <a:off x="0" y="1087655"/>
            <a:ext cx="12192000" cy="1"/>
          </a:xfrm>
          <a:prstGeom prst="line">
            <a:avLst/>
          </a:prstGeom>
          <a:ln w="571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6321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90101-BF47-4230-BC5C-D34FA8C530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AC7E87C-DBD3-4B3C-99B9-9114A7CE3A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0F41904-4D75-4004-B0E5-02FAF3CD1BE6}"/>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B1AA5107-2774-4ECA-ACE7-FC9E4089B9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121AE7-1C83-4329-A804-06261C1F426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1149158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B09E6-B2CC-4857-ADFA-CBE9056448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6AD7B74-AB94-4901-B950-8DA9362F768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2234726-D252-41EF-AF23-891755C28F0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6E2C9A4-7147-42BD-BAC9-73435F16364E}"/>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6" name="Footer Placeholder 5">
            <a:extLst>
              <a:ext uri="{FF2B5EF4-FFF2-40B4-BE49-F238E27FC236}">
                <a16:creationId xmlns:a16="http://schemas.microsoft.com/office/drawing/2014/main" id="{B6BBBAF5-C058-47E5-A324-50593C27CA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833BA9-D639-47F7-A954-36E246142BBA}"/>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1712319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C8C6-B194-4136-B635-AB342FF18B5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84E828-1004-4DA0-BFDC-8E04E2AD02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2CC7E97-4F91-4BC6-98E2-FE7E31351B6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5002F96-97AB-4B85-86AC-C982B71DC4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EECA502-D2F4-4193-95BB-CC2E4CF2935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A8B5B99-F023-4A0B-A641-EE4988E2FB3F}"/>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8" name="Footer Placeholder 7">
            <a:extLst>
              <a:ext uri="{FF2B5EF4-FFF2-40B4-BE49-F238E27FC236}">
                <a16:creationId xmlns:a16="http://schemas.microsoft.com/office/drawing/2014/main" id="{614BD14D-7A42-471E-BCBB-62D33F7B6F6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6AF7EB7-356B-46E9-B79C-79D20D27359F}"/>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1847403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41FF0-4E3A-4C37-8E31-F6D378B601B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F833D25-9809-42B3-90C3-3F5B9D429FCC}"/>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4" name="Footer Placeholder 3">
            <a:extLst>
              <a:ext uri="{FF2B5EF4-FFF2-40B4-BE49-F238E27FC236}">
                <a16:creationId xmlns:a16="http://schemas.microsoft.com/office/drawing/2014/main" id="{61AFBFA0-9FBB-4B16-AA17-3FED936DB2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4F52F51-6759-4AEA-8452-F2E987623A8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4071426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C8906D-A9F6-43CA-A3F9-45FA18523A2B}"/>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3" name="Footer Placeholder 2">
            <a:extLst>
              <a:ext uri="{FF2B5EF4-FFF2-40B4-BE49-F238E27FC236}">
                <a16:creationId xmlns:a16="http://schemas.microsoft.com/office/drawing/2014/main" id="{1D79D4E2-6233-4FC3-AEB5-26CDA912365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B8AA923-CD74-4CB7-8F24-7355D2C67B8D}"/>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2185438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63921-1043-411F-901C-DBBE27EAA0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0461045-F855-4BFC-B79E-9AF46548D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B2C1C67-9931-4837-959D-6F1C017BB2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CB905BB-F0E0-49D1-9093-CF5395A0B448}"/>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6" name="Footer Placeholder 5">
            <a:extLst>
              <a:ext uri="{FF2B5EF4-FFF2-40B4-BE49-F238E27FC236}">
                <a16:creationId xmlns:a16="http://schemas.microsoft.com/office/drawing/2014/main" id="{FF61474B-2C3F-48C8-B8D4-BA687527F49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704ABA-A503-4292-877A-AFDE5EEABD80}"/>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363300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781CC-1CFC-45D8-A65B-EB317923DB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F508B4C-6CAF-4519-BDA6-CC2A5B9E2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1A988D2-766F-4C7C-912D-3E436AEA7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449B14C-3D11-4A27-B536-110B19B45E86}"/>
              </a:ext>
            </a:extLst>
          </p:cNvPr>
          <p:cNvSpPr>
            <a:spLocks noGrp="1"/>
          </p:cNvSpPr>
          <p:nvPr>
            <p:ph type="dt" sz="half" idx="10"/>
          </p:nvPr>
        </p:nvSpPr>
        <p:spPr/>
        <p:txBody>
          <a:bodyPr/>
          <a:lstStyle/>
          <a:p>
            <a:fld id="{743B42FC-E0D3-4113-8D55-AC5AD46313B9}" type="datetimeFigureOut">
              <a:rPr lang="en-IN" smtClean="0"/>
              <a:pPr/>
              <a:t>07-12-2021</a:t>
            </a:fld>
            <a:endParaRPr lang="en-IN"/>
          </a:p>
        </p:txBody>
      </p:sp>
      <p:sp>
        <p:nvSpPr>
          <p:cNvPr id="6" name="Footer Placeholder 5">
            <a:extLst>
              <a:ext uri="{FF2B5EF4-FFF2-40B4-BE49-F238E27FC236}">
                <a16:creationId xmlns:a16="http://schemas.microsoft.com/office/drawing/2014/main" id="{67470C29-BD24-4ED2-BE95-154874771D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B1B13C9-DC6C-4C23-B48B-E4170FDDD273}"/>
              </a:ext>
            </a:extLst>
          </p:cNvPr>
          <p:cNvSpPr>
            <a:spLocks noGrp="1"/>
          </p:cNvSpPr>
          <p:nvPr>
            <p:ph type="sldNum" sz="quarter" idx="12"/>
          </p:nvPr>
        </p:nvSpPr>
        <p:spPr/>
        <p:txBody>
          <a:bodyPr/>
          <a:lstStyle/>
          <a:p>
            <a:fld id="{98DF205A-F6FE-4D57-94DA-5410DD1BF792}" type="slidenum">
              <a:rPr lang="en-IN" smtClean="0"/>
              <a:pPr/>
              <a:t>‹#›</a:t>
            </a:fld>
            <a:endParaRPr lang="en-IN"/>
          </a:p>
        </p:txBody>
      </p:sp>
    </p:spTree>
    <p:extLst>
      <p:ext uri="{BB962C8B-B14F-4D97-AF65-F5344CB8AC3E}">
        <p14:creationId xmlns:p14="http://schemas.microsoft.com/office/powerpoint/2010/main" val="1805049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28F0E0-5E04-4C07-A36B-9F138F37CA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1D1520-3D36-4326-A0CA-3B3B407CA0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4C4BC1-AF50-4A5D-BDEA-FF567A02FD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B42FC-E0D3-4113-8D55-AC5AD46313B9}" type="datetimeFigureOut">
              <a:rPr lang="en-IN" smtClean="0"/>
              <a:pPr/>
              <a:t>07-12-2021</a:t>
            </a:fld>
            <a:endParaRPr lang="en-IN"/>
          </a:p>
        </p:txBody>
      </p:sp>
      <p:sp>
        <p:nvSpPr>
          <p:cNvPr id="5" name="Footer Placeholder 4">
            <a:extLst>
              <a:ext uri="{FF2B5EF4-FFF2-40B4-BE49-F238E27FC236}">
                <a16:creationId xmlns:a16="http://schemas.microsoft.com/office/drawing/2014/main" id="{EFF3B124-19E6-47DD-B8CB-24483F381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3CF833E-95DF-4B21-A300-300BF5ED69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DF205A-F6FE-4D57-94DA-5410DD1BF792}" type="slidenum">
              <a:rPr lang="en-IN" smtClean="0"/>
              <a:pPr/>
              <a:t>‹#›</a:t>
            </a:fld>
            <a:endParaRPr lang="en-IN"/>
          </a:p>
        </p:txBody>
      </p:sp>
    </p:spTree>
    <p:extLst>
      <p:ext uri="{BB962C8B-B14F-4D97-AF65-F5344CB8AC3E}">
        <p14:creationId xmlns:p14="http://schemas.microsoft.com/office/powerpoint/2010/main" val="3392985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1.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9.emf"/><Relationship Id="rId5" Type="http://schemas.openxmlformats.org/officeDocument/2006/relationships/customXml" Target="../ink/ink4.x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emf"/></Relationships>
</file>

<file path=ppt/slides/_rels/slide13.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customXml" Target="../ink/ink6.xml"/><Relationship Id="rId7" Type="http://schemas.openxmlformats.org/officeDocument/2006/relationships/customXml" Target="../ink/ink8.xml"/><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customXml" Target="../ink/ink7.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customXml" Target="../ink/ink9.xml"/><Relationship Id="rId7" Type="http://schemas.openxmlformats.org/officeDocument/2006/relationships/customXml" Target="../ink/ink11.xml"/><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emf"/><Relationship Id="rId5" Type="http://schemas.openxmlformats.org/officeDocument/2006/relationships/customXml" Target="../ink/ink10.xml"/><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4.emf"/><Relationship Id="rId4" Type="http://schemas.openxmlformats.org/officeDocument/2006/relationships/customXml" Target="../ink/ink13.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croll: Horizontal 1">
            <a:extLst>
              <a:ext uri="{FF2B5EF4-FFF2-40B4-BE49-F238E27FC236}">
                <a16:creationId xmlns:a16="http://schemas.microsoft.com/office/drawing/2014/main" id="{184F708F-2C03-4C03-9420-D873F1F99E5D}"/>
              </a:ext>
            </a:extLst>
          </p:cNvPr>
          <p:cNvSpPr/>
          <p:nvPr/>
        </p:nvSpPr>
        <p:spPr>
          <a:xfrm>
            <a:off x="1948070" y="2842591"/>
            <a:ext cx="7646504" cy="1540565"/>
          </a:xfrm>
          <a:prstGeom prst="horizontalScroll">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dirty="0"/>
              <a:t>Logistic Regression</a:t>
            </a:r>
          </a:p>
        </p:txBody>
      </p:sp>
    </p:spTree>
    <p:extLst>
      <p:ext uri="{BB962C8B-B14F-4D97-AF65-F5344CB8AC3E}">
        <p14:creationId xmlns:p14="http://schemas.microsoft.com/office/powerpoint/2010/main" val="3049281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0354" name="Picture 2"/>
          <p:cNvPicPr>
            <a:picLocks noChangeAspect="1" noChangeArrowheads="1"/>
          </p:cNvPicPr>
          <p:nvPr/>
        </p:nvPicPr>
        <p:blipFill>
          <a:blip r:embed="rId2" cstate="print"/>
          <a:srcRect l="13909" t="27083" r="46852" b="25261"/>
          <a:stretch>
            <a:fillRect/>
          </a:stretch>
        </p:blipFill>
        <p:spPr bwMode="auto">
          <a:xfrm>
            <a:off x="2381250" y="1371600"/>
            <a:ext cx="7067550" cy="4825976"/>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D098ED5A-33B6-4A3A-BF2F-7CEF3D21AFA4}"/>
                  </a:ext>
                </a:extLst>
              </p14:cNvPr>
              <p14:cNvContentPartPr/>
              <p14:nvPr/>
            </p14:nvContentPartPr>
            <p14:xfrm>
              <a:off x="2982600" y="3089520"/>
              <a:ext cx="1348560" cy="2322360"/>
            </p14:xfrm>
          </p:contentPart>
        </mc:Choice>
        <mc:Fallback>
          <p:pic>
            <p:nvPicPr>
              <p:cNvPr id="3" name="Ink 2">
                <a:extLst>
                  <a:ext uri="{FF2B5EF4-FFF2-40B4-BE49-F238E27FC236}">
                    <a16:creationId xmlns:a16="http://schemas.microsoft.com/office/drawing/2014/main" id="{D098ED5A-33B6-4A3A-BF2F-7CEF3D21AFA4}"/>
                  </a:ext>
                </a:extLst>
              </p:cNvPr>
              <p:cNvPicPr/>
              <p:nvPr/>
            </p:nvPicPr>
            <p:blipFill>
              <a:blip r:embed="rId4"/>
              <a:stretch>
                <a:fillRect/>
              </a:stretch>
            </p:blipFill>
            <p:spPr>
              <a:xfrm>
                <a:off x="2973240" y="3080160"/>
                <a:ext cx="1367280" cy="234108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1378" name="Picture 2"/>
          <p:cNvPicPr>
            <a:picLocks noChangeAspect="1" noChangeArrowheads="1"/>
          </p:cNvPicPr>
          <p:nvPr/>
        </p:nvPicPr>
        <p:blipFill>
          <a:blip r:embed="rId2" cstate="print"/>
          <a:srcRect l="8053" t="27083" r="50659" b="25000"/>
          <a:stretch>
            <a:fillRect/>
          </a:stretch>
        </p:blipFill>
        <p:spPr bwMode="auto">
          <a:xfrm>
            <a:off x="2266950" y="1390649"/>
            <a:ext cx="7410450" cy="4835187"/>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3E1EC40C-D66B-401A-A2E7-ED611563E44A}"/>
                  </a:ext>
                </a:extLst>
              </p14:cNvPr>
              <p14:cNvContentPartPr/>
              <p14:nvPr/>
            </p14:nvContentPartPr>
            <p14:xfrm>
              <a:off x="2580840" y="3741480"/>
              <a:ext cx="669960" cy="482760"/>
            </p14:xfrm>
          </p:contentPart>
        </mc:Choice>
        <mc:Fallback>
          <p:pic>
            <p:nvPicPr>
              <p:cNvPr id="3" name="Ink 2">
                <a:extLst>
                  <a:ext uri="{FF2B5EF4-FFF2-40B4-BE49-F238E27FC236}">
                    <a16:creationId xmlns:a16="http://schemas.microsoft.com/office/drawing/2014/main" id="{3E1EC40C-D66B-401A-A2E7-ED611563E44A}"/>
                  </a:ext>
                </a:extLst>
              </p:cNvPr>
              <p:cNvPicPr/>
              <p:nvPr/>
            </p:nvPicPr>
            <p:blipFill>
              <a:blip r:embed="rId4"/>
              <a:stretch>
                <a:fillRect/>
              </a:stretch>
            </p:blipFill>
            <p:spPr>
              <a:xfrm>
                <a:off x="2571480" y="3732120"/>
                <a:ext cx="688680" cy="5014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Ink 3">
                <a:extLst>
                  <a:ext uri="{FF2B5EF4-FFF2-40B4-BE49-F238E27FC236}">
                    <a16:creationId xmlns:a16="http://schemas.microsoft.com/office/drawing/2014/main" id="{D101D0FD-1CDC-4F26-8E0C-25B5553A6FCA}"/>
                  </a:ext>
                </a:extLst>
              </p14:cNvPr>
              <p14:cNvContentPartPr/>
              <p14:nvPr/>
            </p14:nvContentPartPr>
            <p14:xfrm>
              <a:off x="4116600" y="2089440"/>
              <a:ext cx="1438200" cy="45000"/>
            </p14:xfrm>
          </p:contentPart>
        </mc:Choice>
        <mc:Fallback>
          <p:pic>
            <p:nvPicPr>
              <p:cNvPr id="4" name="Ink 3">
                <a:extLst>
                  <a:ext uri="{FF2B5EF4-FFF2-40B4-BE49-F238E27FC236}">
                    <a16:creationId xmlns:a16="http://schemas.microsoft.com/office/drawing/2014/main" id="{D101D0FD-1CDC-4F26-8E0C-25B5553A6FCA}"/>
                  </a:ext>
                </a:extLst>
              </p:cNvPr>
              <p:cNvPicPr/>
              <p:nvPr/>
            </p:nvPicPr>
            <p:blipFill>
              <a:blip r:embed="rId6"/>
              <a:stretch>
                <a:fillRect/>
              </a:stretch>
            </p:blipFill>
            <p:spPr>
              <a:xfrm>
                <a:off x="4107240" y="2080080"/>
                <a:ext cx="1456920" cy="6372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2402" name="Picture 2"/>
          <p:cNvPicPr>
            <a:picLocks noChangeAspect="1" noChangeArrowheads="1"/>
          </p:cNvPicPr>
          <p:nvPr/>
        </p:nvPicPr>
        <p:blipFill>
          <a:blip r:embed="rId2" cstate="print"/>
          <a:srcRect l="15813" t="27344" r="49634" b="24739"/>
          <a:stretch>
            <a:fillRect/>
          </a:stretch>
        </p:blipFill>
        <p:spPr bwMode="auto">
          <a:xfrm>
            <a:off x="2381250" y="1257299"/>
            <a:ext cx="6572250" cy="5124127"/>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57581E15-63F4-4DB0-B6CB-580FFC28F531}"/>
                  </a:ext>
                </a:extLst>
              </p14:cNvPr>
              <p14:cNvContentPartPr/>
              <p14:nvPr/>
            </p14:nvContentPartPr>
            <p14:xfrm>
              <a:off x="4670280" y="2902320"/>
              <a:ext cx="5893920" cy="2482560"/>
            </p14:xfrm>
          </p:contentPart>
        </mc:Choice>
        <mc:Fallback>
          <p:pic>
            <p:nvPicPr>
              <p:cNvPr id="3" name="Ink 2">
                <a:extLst>
                  <a:ext uri="{FF2B5EF4-FFF2-40B4-BE49-F238E27FC236}">
                    <a16:creationId xmlns:a16="http://schemas.microsoft.com/office/drawing/2014/main" id="{57581E15-63F4-4DB0-B6CB-580FFC28F531}"/>
                  </a:ext>
                </a:extLst>
              </p:cNvPr>
              <p:cNvPicPr/>
              <p:nvPr/>
            </p:nvPicPr>
            <p:blipFill>
              <a:blip r:embed="rId4"/>
              <a:stretch>
                <a:fillRect/>
              </a:stretch>
            </p:blipFill>
            <p:spPr>
              <a:xfrm>
                <a:off x="4660920" y="2892960"/>
                <a:ext cx="5912640" cy="250128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3426" name="Picture 2"/>
          <p:cNvPicPr>
            <a:picLocks noChangeAspect="1" noChangeArrowheads="1"/>
          </p:cNvPicPr>
          <p:nvPr/>
        </p:nvPicPr>
        <p:blipFill>
          <a:blip r:embed="rId2" cstate="print"/>
          <a:srcRect l="16105" t="26302" r="49341" b="25260"/>
          <a:stretch>
            <a:fillRect/>
          </a:stretch>
        </p:blipFill>
        <p:spPr bwMode="auto">
          <a:xfrm>
            <a:off x="2324100" y="1143000"/>
            <a:ext cx="6915150" cy="5450076"/>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103427" name="Ink 3"/>
              <p14:cNvContentPartPr>
                <a14:cpLocks xmlns:a14="http://schemas.microsoft.com/office/drawing/2010/main" noRot="1" noChangeAspect="1" noEditPoints="1" noChangeArrowheads="1" noChangeShapeType="1"/>
              </p14:cNvContentPartPr>
              <p14:nvPr/>
            </p14:nvContentPartPr>
            <p14:xfrm>
              <a:off x="5116513" y="2473325"/>
              <a:ext cx="4108450" cy="1036638"/>
            </p14:xfrm>
          </p:contentPart>
        </mc:Choice>
        <mc:Fallback>
          <p:pic>
            <p:nvPicPr>
              <p:cNvPr id="103427" name="Ink 3"/>
              <p:cNvPicPr>
                <a:picLocks noRot="1" noChangeAspect="1" noEditPoints="1" noChangeArrowheads="1" noChangeShapeType="1"/>
              </p:cNvPicPr>
              <p:nvPr/>
            </p:nvPicPr>
            <p:blipFill>
              <a:blip r:embed="rId4"/>
              <a:stretch>
                <a:fillRect/>
              </a:stretch>
            </p:blipFill>
            <p:spPr>
              <a:xfrm>
                <a:off x="5107155" y="2463992"/>
                <a:ext cx="4127166" cy="1055303"/>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3428" name="Ink 4"/>
              <p14:cNvContentPartPr>
                <a14:cpLocks xmlns:a14="http://schemas.microsoft.com/office/drawing/2010/main" noRot="1" noChangeAspect="1" noEditPoints="1" noChangeArrowheads="1" noChangeShapeType="1"/>
              </p14:cNvContentPartPr>
              <p14:nvPr/>
            </p14:nvContentPartPr>
            <p14:xfrm>
              <a:off x="4537075" y="5000625"/>
              <a:ext cx="2820988" cy="750888"/>
            </p14:xfrm>
          </p:contentPart>
        </mc:Choice>
        <mc:Fallback>
          <p:pic>
            <p:nvPicPr>
              <p:cNvPr id="103428" name="Ink 4"/>
              <p:cNvPicPr>
                <a:picLocks noRot="1" noChangeAspect="1" noEditPoints="1" noChangeArrowheads="1" noChangeShapeType="1"/>
              </p:cNvPicPr>
              <p:nvPr/>
            </p:nvPicPr>
            <p:blipFill>
              <a:blip r:embed="rId6"/>
              <a:stretch>
                <a:fillRect/>
              </a:stretch>
            </p:blipFill>
            <p:spPr>
              <a:xfrm>
                <a:off x="4527734" y="4991311"/>
                <a:ext cx="2839670" cy="769517"/>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D0EA2881-D982-400C-8567-91DCC147FF33}"/>
                  </a:ext>
                </a:extLst>
              </p14:cNvPr>
              <p14:cNvContentPartPr/>
              <p14:nvPr/>
            </p14:nvContentPartPr>
            <p14:xfrm>
              <a:off x="8019000" y="1678680"/>
              <a:ext cx="518040" cy="339840"/>
            </p14:xfrm>
          </p:contentPart>
        </mc:Choice>
        <mc:Fallback>
          <p:pic>
            <p:nvPicPr>
              <p:cNvPr id="3" name="Ink 2">
                <a:extLst>
                  <a:ext uri="{FF2B5EF4-FFF2-40B4-BE49-F238E27FC236}">
                    <a16:creationId xmlns:a16="http://schemas.microsoft.com/office/drawing/2014/main" id="{D0EA2881-D982-400C-8567-91DCC147FF33}"/>
                  </a:ext>
                </a:extLst>
              </p:cNvPr>
              <p:cNvPicPr/>
              <p:nvPr/>
            </p:nvPicPr>
            <p:blipFill>
              <a:blip r:embed="rId8"/>
              <a:stretch>
                <a:fillRect/>
              </a:stretch>
            </p:blipFill>
            <p:spPr>
              <a:xfrm>
                <a:off x="8009640" y="1669320"/>
                <a:ext cx="536760" cy="35856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4450" name="Picture 2"/>
          <p:cNvPicPr>
            <a:picLocks noChangeAspect="1" noChangeArrowheads="1"/>
          </p:cNvPicPr>
          <p:nvPr/>
        </p:nvPicPr>
        <p:blipFill>
          <a:blip r:embed="rId2" cstate="print"/>
          <a:srcRect l="16398" t="27344" r="44802" b="24739"/>
          <a:stretch>
            <a:fillRect/>
          </a:stretch>
        </p:blipFill>
        <p:spPr bwMode="auto">
          <a:xfrm>
            <a:off x="2286000" y="1409699"/>
            <a:ext cx="6591300" cy="4576601"/>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104454" name="Ink 6"/>
              <p14:cNvContentPartPr>
                <a14:cpLocks xmlns:a14="http://schemas.microsoft.com/office/drawing/2010/main" noRot="1" noChangeAspect="1" noEditPoints="1" noChangeArrowheads="1" noChangeShapeType="1"/>
              </p14:cNvContentPartPr>
              <p14:nvPr/>
            </p14:nvContentPartPr>
            <p14:xfrm>
              <a:off x="7224713" y="2847975"/>
              <a:ext cx="34925" cy="46038"/>
            </p14:xfrm>
          </p:contentPart>
        </mc:Choice>
        <mc:Fallback>
          <p:pic>
            <p:nvPicPr>
              <p:cNvPr id="104454" name="Ink 6"/>
              <p:cNvPicPr>
                <a:picLocks noRot="1" noChangeAspect="1" noEditPoints="1" noChangeArrowheads="1" noChangeShapeType="1"/>
              </p:cNvPicPr>
              <p:nvPr/>
            </p:nvPicPr>
            <p:blipFill>
              <a:blip r:embed="rId4"/>
              <a:stretch>
                <a:fillRect/>
              </a:stretch>
            </p:blipFill>
            <p:spPr>
              <a:xfrm>
                <a:off x="7215897" y="2839042"/>
                <a:ext cx="52557" cy="63903"/>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104455" name="Ink 7"/>
              <p14:cNvContentPartPr>
                <a14:cpLocks xmlns:a14="http://schemas.microsoft.com/office/drawing/2010/main" noRot="1" noChangeAspect="1" noEditPoints="1" noChangeArrowheads="1" noChangeShapeType="1"/>
              </p14:cNvContentPartPr>
              <p14:nvPr/>
            </p14:nvContentPartPr>
            <p14:xfrm>
              <a:off x="5884863" y="3867150"/>
              <a:ext cx="26987" cy="34925"/>
            </p14:xfrm>
          </p:contentPart>
        </mc:Choice>
        <mc:Fallback>
          <p:pic>
            <p:nvPicPr>
              <p:cNvPr id="104455" name="Ink 7"/>
              <p:cNvPicPr>
                <a:picLocks noRot="1" noChangeAspect="1" noEditPoints="1" noChangeArrowheads="1" noChangeShapeType="1"/>
              </p:cNvPicPr>
              <p:nvPr/>
            </p:nvPicPr>
            <p:blipFill>
              <a:blip r:embed="rId6"/>
              <a:stretch>
                <a:fillRect/>
              </a:stretch>
            </p:blipFill>
            <p:spPr>
              <a:xfrm>
                <a:off x="5876306" y="3858159"/>
                <a:ext cx="44101" cy="52906"/>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35D469A0-8392-4649-8B73-0F4FCF258C3F}"/>
                  </a:ext>
                </a:extLst>
              </p14:cNvPr>
              <p14:cNvContentPartPr/>
              <p14:nvPr/>
            </p14:nvContentPartPr>
            <p14:xfrm>
              <a:off x="4777560" y="2187720"/>
              <a:ext cx="6215400" cy="3501000"/>
            </p14:xfrm>
          </p:contentPart>
        </mc:Choice>
        <mc:Fallback>
          <p:pic>
            <p:nvPicPr>
              <p:cNvPr id="3" name="Ink 2">
                <a:extLst>
                  <a:ext uri="{FF2B5EF4-FFF2-40B4-BE49-F238E27FC236}">
                    <a16:creationId xmlns:a16="http://schemas.microsoft.com/office/drawing/2014/main" id="{35D469A0-8392-4649-8B73-0F4FCF258C3F}"/>
                  </a:ext>
                </a:extLst>
              </p:cNvPr>
              <p:cNvPicPr/>
              <p:nvPr/>
            </p:nvPicPr>
            <p:blipFill>
              <a:blip r:embed="rId8"/>
              <a:stretch>
                <a:fillRect/>
              </a:stretch>
            </p:blipFill>
            <p:spPr>
              <a:xfrm>
                <a:off x="4768200" y="2178360"/>
                <a:ext cx="6234120" cy="351972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5474" name="Picture 2"/>
          <p:cNvPicPr>
            <a:picLocks noChangeAspect="1" noChangeArrowheads="1"/>
          </p:cNvPicPr>
          <p:nvPr/>
        </p:nvPicPr>
        <p:blipFill>
          <a:blip r:embed="rId2" cstate="print"/>
          <a:srcRect l="15959" t="25781" r="45242" b="24740"/>
          <a:stretch>
            <a:fillRect/>
          </a:stretch>
        </p:blipFill>
        <p:spPr bwMode="auto">
          <a:xfrm>
            <a:off x="2190750" y="1181099"/>
            <a:ext cx="7486650" cy="5367787"/>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3">
            <p14:nvContentPartPr>
              <p14:cNvPr id="105475" name="Ink 3"/>
              <p14:cNvContentPartPr>
                <a14:cpLocks xmlns:a14="http://schemas.microsoft.com/office/drawing/2010/main" noRot="1" noChangeAspect="1" noEditPoints="1" noChangeArrowheads="1" noChangeShapeType="1"/>
              </p14:cNvContentPartPr>
              <p14:nvPr/>
            </p14:nvContentPartPr>
            <p14:xfrm>
              <a:off x="6348413" y="4152900"/>
              <a:ext cx="9525" cy="17463"/>
            </p14:xfrm>
          </p:contentPart>
        </mc:Choice>
        <mc:Fallback>
          <p:pic>
            <p:nvPicPr>
              <p:cNvPr id="105475" name="Ink 3"/>
              <p:cNvPicPr>
                <a:picLocks noRot="1" noChangeAspect="1" noEditPoints="1" noChangeArrowheads="1" noChangeShapeType="1"/>
              </p:cNvPicPr>
              <p:nvPr/>
            </p:nvPicPr>
            <p:blipFill>
              <a:blip r:embed="rId4"/>
              <a:stretch>
                <a:fillRect/>
              </a:stretch>
            </p:blipFill>
            <p:spPr>
              <a:xfrm>
                <a:off x="6338888" y="4144492"/>
                <a:ext cx="28575" cy="34279"/>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6498" name="Picture 2"/>
          <p:cNvPicPr>
            <a:picLocks noChangeAspect="1" noChangeArrowheads="1"/>
          </p:cNvPicPr>
          <p:nvPr/>
        </p:nvPicPr>
        <p:blipFill>
          <a:blip r:embed="rId2" cstate="print"/>
          <a:srcRect l="15959" t="28906" r="39385" b="27690"/>
          <a:stretch>
            <a:fillRect/>
          </a:stretch>
        </p:blipFill>
        <p:spPr bwMode="auto">
          <a:xfrm>
            <a:off x="457200" y="1314450"/>
            <a:ext cx="5555396" cy="4171950"/>
          </a:xfrm>
          <a:prstGeom prst="rect">
            <a:avLst/>
          </a:prstGeom>
          <a:noFill/>
          <a:ln w="9525">
            <a:noFill/>
            <a:miter lim="800000"/>
            <a:headEnd/>
            <a:tailEnd/>
          </a:ln>
        </p:spPr>
      </p:pic>
      <p:pic>
        <p:nvPicPr>
          <p:cNvPr id="106499" name="Picture 3"/>
          <p:cNvPicPr>
            <a:picLocks noChangeAspect="1" noChangeArrowheads="1"/>
          </p:cNvPicPr>
          <p:nvPr/>
        </p:nvPicPr>
        <p:blipFill>
          <a:blip r:embed="rId3" cstate="print"/>
          <a:srcRect l="15447" t="26042" r="47071" b="26562"/>
          <a:stretch>
            <a:fillRect/>
          </a:stretch>
        </p:blipFill>
        <p:spPr bwMode="auto">
          <a:xfrm>
            <a:off x="6629400" y="2076450"/>
            <a:ext cx="4876800" cy="3467100"/>
          </a:xfrm>
          <a:prstGeom prst="rect">
            <a:avLst/>
          </a:prstGeom>
          <a:noFill/>
          <a:ln w="9525">
            <a:noFill/>
            <a:miter lim="800000"/>
            <a:headEnd/>
            <a:tailEnd/>
          </a:ln>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3507C955-6B27-4CE1-9118-A3FD264DD01C}"/>
                  </a:ext>
                </a:extLst>
              </p14:cNvPr>
              <p14:cNvContentPartPr/>
              <p14:nvPr/>
            </p14:nvContentPartPr>
            <p14:xfrm>
              <a:off x="10805040" y="2866320"/>
              <a:ext cx="160920" cy="18360"/>
            </p14:xfrm>
          </p:contentPart>
        </mc:Choice>
        <mc:Fallback>
          <p:pic>
            <p:nvPicPr>
              <p:cNvPr id="3" name="Ink 2">
                <a:extLst>
                  <a:ext uri="{FF2B5EF4-FFF2-40B4-BE49-F238E27FC236}">
                    <a16:creationId xmlns:a16="http://schemas.microsoft.com/office/drawing/2014/main" id="{3507C955-6B27-4CE1-9118-A3FD264DD01C}"/>
                  </a:ext>
                </a:extLst>
              </p:cNvPr>
              <p:cNvPicPr/>
              <p:nvPr/>
            </p:nvPicPr>
            <p:blipFill>
              <a:blip r:embed="rId5"/>
              <a:stretch>
                <a:fillRect/>
              </a:stretch>
            </p:blipFill>
            <p:spPr>
              <a:xfrm>
                <a:off x="10795680" y="2856960"/>
                <a:ext cx="179640" cy="3708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7522" name="Picture 2"/>
          <p:cNvPicPr>
            <a:picLocks noChangeAspect="1" noChangeArrowheads="1"/>
          </p:cNvPicPr>
          <p:nvPr/>
        </p:nvPicPr>
        <p:blipFill>
          <a:blip r:embed="rId2" cstate="print"/>
          <a:srcRect l="15373" t="27344" r="49488" b="26042"/>
          <a:stretch>
            <a:fillRect/>
          </a:stretch>
        </p:blipFill>
        <p:spPr bwMode="auto">
          <a:xfrm>
            <a:off x="2228850" y="1295399"/>
            <a:ext cx="6915150" cy="5157549"/>
          </a:xfrm>
          <a:prstGeom prst="rect">
            <a:avLst/>
          </a:prstGeom>
          <a:noFill/>
          <a:ln w="9525">
            <a:noFill/>
            <a:miter lim="800000"/>
            <a:headEnd/>
            <a:tailEnd/>
          </a:ln>
        </p:spPr>
      </p:pic>
    </p:spTree>
    <p:extLst>
      <p:ext uri="{BB962C8B-B14F-4D97-AF65-F5344CB8AC3E}">
        <p14:creationId xmlns:p14="http://schemas.microsoft.com/office/powerpoint/2010/main" val="3343946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8546" name="Picture 2"/>
          <p:cNvPicPr>
            <a:picLocks noChangeAspect="1" noChangeArrowheads="1"/>
          </p:cNvPicPr>
          <p:nvPr/>
        </p:nvPicPr>
        <p:blipFill>
          <a:blip r:embed="rId2" cstate="print"/>
          <a:srcRect l="16252" t="25260" r="51098" b="25781"/>
          <a:stretch>
            <a:fillRect/>
          </a:stretch>
        </p:blipFill>
        <p:spPr bwMode="auto">
          <a:xfrm>
            <a:off x="514350" y="1219200"/>
            <a:ext cx="3776134" cy="3183467"/>
          </a:xfrm>
          <a:prstGeom prst="rect">
            <a:avLst/>
          </a:prstGeom>
          <a:noFill/>
          <a:ln w="9525">
            <a:noFill/>
            <a:miter lim="800000"/>
            <a:headEnd/>
            <a:tailEnd/>
          </a:ln>
        </p:spPr>
      </p:pic>
      <p:pic>
        <p:nvPicPr>
          <p:cNvPr id="108547" name="Picture 3"/>
          <p:cNvPicPr>
            <a:picLocks noChangeAspect="1" noChangeArrowheads="1"/>
          </p:cNvPicPr>
          <p:nvPr/>
        </p:nvPicPr>
        <p:blipFill>
          <a:blip r:embed="rId3" cstate="print"/>
          <a:srcRect l="16325" t="25000" r="51025" b="25781"/>
          <a:stretch>
            <a:fillRect/>
          </a:stretch>
        </p:blipFill>
        <p:spPr bwMode="auto">
          <a:xfrm>
            <a:off x="4381500" y="1314450"/>
            <a:ext cx="3776133" cy="3200400"/>
          </a:xfrm>
          <a:prstGeom prst="rect">
            <a:avLst/>
          </a:prstGeom>
          <a:noFill/>
          <a:ln w="9525">
            <a:noFill/>
            <a:miter lim="800000"/>
            <a:headEnd/>
            <a:tailEnd/>
          </a:ln>
        </p:spPr>
      </p:pic>
      <p:pic>
        <p:nvPicPr>
          <p:cNvPr id="108548" name="Picture 4"/>
          <p:cNvPicPr>
            <a:picLocks noChangeAspect="1" noChangeArrowheads="1"/>
          </p:cNvPicPr>
          <p:nvPr/>
        </p:nvPicPr>
        <p:blipFill>
          <a:blip r:embed="rId4" cstate="print"/>
          <a:srcRect l="16179" t="26563" r="51317" b="25781"/>
          <a:stretch>
            <a:fillRect/>
          </a:stretch>
        </p:blipFill>
        <p:spPr bwMode="auto">
          <a:xfrm>
            <a:off x="8169327" y="1333500"/>
            <a:ext cx="3813123" cy="3143250"/>
          </a:xfrm>
          <a:prstGeom prst="rect">
            <a:avLst/>
          </a:prstGeom>
          <a:noFill/>
          <a:ln w="9525">
            <a:noFill/>
            <a:miter lim="800000"/>
            <a:headEnd/>
            <a:tailEnd/>
          </a:ln>
        </p:spPr>
      </p:pic>
    </p:spTree>
    <p:extLst>
      <p:ext uri="{BB962C8B-B14F-4D97-AF65-F5344CB8AC3E}">
        <p14:creationId xmlns:p14="http://schemas.microsoft.com/office/powerpoint/2010/main" val="3343946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09570" name="Picture 2"/>
          <p:cNvPicPr>
            <a:picLocks noChangeAspect="1" noChangeArrowheads="1"/>
          </p:cNvPicPr>
          <p:nvPr/>
        </p:nvPicPr>
        <p:blipFill>
          <a:blip r:embed="rId2" cstate="print"/>
          <a:srcRect l="16105" t="26563" r="49927" b="25521"/>
          <a:stretch>
            <a:fillRect/>
          </a:stretch>
        </p:blipFill>
        <p:spPr bwMode="auto">
          <a:xfrm>
            <a:off x="590550" y="1714499"/>
            <a:ext cx="4395581" cy="3486151"/>
          </a:xfrm>
          <a:prstGeom prst="rect">
            <a:avLst/>
          </a:prstGeom>
          <a:noFill/>
          <a:ln w="9525">
            <a:noFill/>
            <a:miter lim="800000"/>
            <a:headEnd/>
            <a:tailEnd/>
          </a:ln>
        </p:spPr>
      </p:pic>
      <p:pic>
        <p:nvPicPr>
          <p:cNvPr id="109571" name="Picture 3"/>
          <p:cNvPicPr>
            <a:picLocks noChangeAspect="1" noChangeArrowheads="1"/>
          </p:cNvPicPr>
          <p:nvPr/>
        </p:nvPicPr>
        <p:blipFill>
          <a:blip r:embed="rId3" cstate="print"/>
          <a:srcRect l="16032" t="26302" r="50293" b="24219"/>
          <a:stretch>
            <a:fillRect/>
          </a:stretch>
        </p:blipFill>
        <p:spPr bwMode="auto">
          <a:xfrm>
            <a:off x="6324600" y="1619250"/>
            <a:ext cx="4381500" cy="3619500"/>
          </a:xfrm>
          <a:prstGeom prst="rect">
            <a:avLst/>
          </a:prstGeom>
          <a:noFill/>
          <a:ln w="9525">
            <a:noFill/>
            <a:miter lim="800000"/>
            <a:headEnd/>
            <a:tailEnd/>
          </a:ln>
        </p:spPr>
      </p:pic>
    </p:spTree>
    <p:extLst>
      <p:ext uri="{BB962C8B-B14F-4D97-AF65-F5344CB8AC3E}">
        <p14:creationId xmlns:p14="http://schemas.microsoft.com/office/powerpoint/2010/main" val="3343946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id="{F8C6AC82-BBA6-4631-8C15-340A263337FF}"/>
              </a:ext>
            </a:extLst>
          </p:cNvPr>
          <p:cNvSpPr txBox="1"/>
          <p:nvPr/>
        </p:nvSpPr>
        <p:spPr>
          <a:xfrm>
            <a:off x="161732" y="460307"/>
            <a:ext cx="11370906" cy="523220"/>
          </a:xfrm>
          <a:prstGeom prst="rect">
            <a:avLst/>
          </a:prstGeom>
          <a:noFill/>
        </p:spPr>
        <p:txBody>
          <a:bodyPr wrap="square" rtlCol="0">
            <a:spAutoFit/>
          </a:bodyPr>
          <a:lstStyle/>
          <a:p>
            <a:r>
              <a:rPr lang="en-IN" sz="2800" b="1" dirty="0"/>
              <a:t>Introduction to Logistic Regression</a:t>
            </a:r>
          </a:p>
        </p:txBody>
      </p:sp>
      <p:sp>
        <p:nvSpPr>
          <p:cNvPr id="7" name="TextBox 6">
            <a:extLst>
              <a:ext uri="{FF2B5EF4-FFF2-40B4-BE49-F238E27FC236}">
                <a16:creationId xmlns:a16="http://schemas.microsoft.com/office/drawing/2014/main" id="{63E58367-B43B-450C-91E7-07D0A17D5A08}"/>
              </a:ext>
            </a:extLst>
          </p:cNvPr>
          <p:cNvSpPr txBox="1"/>
          <p:nvPr/>
        </p:nvSpPr>
        <p:spPr>
          <a:xfrm>
            <a:off x="284584" y="1275289"/>
            <a:ext cx="11534192" cy="4277774"/>
          </a:xfrm>
          <a:prstGeom prst="rect">
            <a:avLst/>
          </a:prstGeom>
          <a:noFill/>
        </p:spPr>
        <p:txBody>
          <a:bodyPr wrap="square">
            <a:spAutoFit/>
          </a:bodyPr>
          <a:lstStyle/>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Logistic regression is used in various fields, including machine learning, most medical fields, and social sciences. </a:t>
            </a:r>
          </a:p>
          <a:p>
            <a:pPr marL="342900" indent="-342900" algn="just">
              <a:lnSpc>
                <a:spcPct val="200000"/>
              </a:lnSpc>
              <a:buFont typeface="Wingdings" panose="05000000000000000000" pitchFamily="2" charset="2"/>
              <a:buChar char="q"/>
            </a:pPr>
            <a:endParaRPr lang="en-IN" sz="2800" dirty="0">
              <a:latin typeface="Arial" panose="020B0604020202020204" pitchFamily="34" charset="0"/>
              <a:cs typeface="Arial" panose="020B0604020202020204" pitchFamily="34" charset="0"/>
            </a:endParaRPr>
          </a:p>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For example, the few injuries are classified based on logistic regression.  </a:t>
            </a:r>
            <a:endParaRPr lang="en-IN" sz="2800" dirty="0"/>
          </a:p>
        </p:txBody>
      </p:sp>
    </p:spTree>
    <p:extLst>
      <p:ext uri="{BB962C8B-B14F-4D97-AF65-F5344CB8AC3E}">
        <p14:creationId xmlns:p14="http://schemas.microsoft.com/office/powerpoint/2010/main" val="52571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110594" name="Picture 2"/>
          <p:cNvPicPr>
            <a:picLocks noChangeAspect="1" noChangeArrowheads="1"/>
          </p:cNvPicPr>
          <p:nvPr/>
        </p:nvPicPr>
        <p:blipFill>
          <a:blip r:embed="rId2" cstate="print"/>
          <a:srcRect l="15959" t="27865" r="48609" b="25521"/>
          <a:stretch>
            <a:fillRect/>
          </a:stretch>
        </p:blipFill>
        <p:spPr bwMode="auto">
          <a:xfrm>
            <a:off x="628650" y="1885950"/>
            <a:ext cx="4610100" cy="3409950"/>
          </a:xfrm>
          <a:prstGeom prst="rect">
            <a:avLst/>
          </a:prstGeom>
          <a:noFill/>
          <a:ln w="9525">
            <a:noFill/>
            <a:miter lim="800000"/>
            <a:headEnd/>
            <a:tailEnd/>
          </a:ln>
        </p:spPr>
      </p:pic>
      <p:pic>
        <p:nvPicPr>
          <p:cNvPr id="110595" name="Picture 3"/>
          <p:cNvPicPr>
            <a:picLocks noChangeAspect="1" noChangeArrowheads="1"/>
          </p:cNvPicPr>
          <p:nvPr/>
        </p:nvPicPr>
        <p:blipFill>
          <a:blip r:embed="rId3" cstate="print"/>
          <a:srcRect l="15886" t="35677" r="43704" b="25260"/>
          <a:stretch>
            <a:fillRect/>
          </a:stretch>
        </p:blipFill>
        <p:spPr bwMode="auto">
          <a:xfrm>
            <a:off x="6381750" y="2190750"/>
            <a:ext cx="5257800" cy="2857500"/>
          </a:xfrm>
          <a:prstGeom prst="rect">
            <a:avLst/>
          </a:prstGeom>
          <a:noFill/>
          <a:ln w="9525">
            <a:noFill/>
            <a:miter lim="800000"/>
            <a:headEnd/>
            <a:tailEnd/>
          </a:ln>
        </p:spPr>
      </p:pic>
    </p:spTree>
    <p:extLst>
      <p:ext uri="{BB962C8B-B14F-4D97-AF65-F5344CB8AC3E}">
        <p14:creationId xmlns:p14="http://schemas.microsoft.com/office/powerpoint/2010/main" val="33439462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grpSp>
        <p:nvGrpSpPr>
          <p:cNvPr id="7" name="Group 6">
            <a:extLst>
              <a:ext uri="{FF2B5EF4-FFF2-40B4-BE49-F238E27FC236}">
                <a16:creationId xmlns:a16="http://schemas.microsoft.com/office/drawing/2014/main" id="{E5450F7F-9F1C-4745-AA2A-E95958575B18}"/>
              </a:ext>
            </a:extLst>
          </p:cNvPr>
          <p:cNvGrpSpPr/>
          <p:nvPr/>
        </p:nvGrpSpPr>
        <p:grpSpPr>
          <a:xfrm>
            <a:off x="519023" y="1439228"/>
            <a:ext cx="5576977" cy="5160187"/>
            <a:chOff x="6377782" y="1132935"/>
            <a:chExt cx="5576977" cy="5160187"/>
          </a:xfrm>
        </p:grpSpPr>
        <p:cxnSp>
          <p:nvCxnSpPr>
            <p:cNvPr id="9" name="Straight Arrow Connector 8">
              <a:extLst>
                <a:ext uri="{FF2B5EF4-FFF2-40B4-BE49-F238E27FC236}">
                  <a16:creationId xmlns:a16="http://schemas.microsoft.com/office/drawing/2014/main" id="{0952A615-BFD5-4206-B408-8167211691FE}"/>
                </a:ext>
              </a:extLst>
            </p:cNvPr>
            <p:cNvCxnSpPr/>
            <p:nvPr/>
          </p:nvCxnSpPr>
          <p:spPr>
            <a:xfrm flipV="1">
              <a:off x="6740091" y="1426234"/>
              <a:ext cx="0" cy="3519577"/>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74DF1BA-C301-47FB-B10E-59A8563C287E}"/>
                </a:ext>
              </a:extLst>
            </p:cNvPr>
            <p:cNvCxnSpPr>
              <a:cxnSpLocks/>
            </p:cNvCxnSpPr>
            <p:nvPr/>
          </p:nvCxnSpPr>
          <p:spPr>
            <a:xfrm flipV="1">
              <a:off x="6740091" y="4945811"/>
              <a:ext cx="4482860" cy="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8456520-8EC8-48D9-B0FE-ABACE9E5B287}"/>
                </a:ext>
              </a:extLst>
            </p:cNvPr>
            <p:cNvSpPr txBox="1"/>
            <p:nvPr/>
          </p:nvSpPr>
          <p:spPr>
            <a:xfrm>
              <a:off x="6998884" y="3508072"/>
              <a:ext cx="346570" cy="461665"/>
            </a:xfrm>
            <a:prstGeom prst="rect">
              <a:avLst/>
            </a:prstGeom>
            <a:noFill/>
          </p:spPr>
          <p:txBody>
            <a:bodyPr wrap="none" rtlCol="0">
              <a:spAutoFit/>
            </a:bodyPr>
            <a:lstStyle/>
            <a:p>
              <a:r>
                <a:rPr lang="en-IN" sz="2400" b="1" dirty="0">
                  <a:solidFill>
                    <a:srgbClr val="FF0000"/>
                  </a:solidFill>
                </a:rPr>
                <a:t>+</a:t>
              </a:r>
            </a:p>
          </p:txBody>
        </p:sp>
        <p:sp>
          <p:nvSpPr>
            <p:cNvPr id="15" name="TextBox 14">
              <a:extLst>
                <a:ext uri="{FF2B5EF4-FFF2-40B4-BE49-F238E27FC236}">
                  <a16:creationId xmlns:a16="http://schemas.microsoft.com/office/drawing/2014/main" id="{A4237F44-EC44-4B91-8ABE-6F55F7828AC9}"/>
                </a:ext>
              </a:extLst>
            </p:cNvPr>
            <p:cNvSpPr txBox="1"/>
            <p:nvPr/>
          </p:nvSpPr>
          <p:spPr>
            <a:xfrm>
              <a:off x="7520826" y="3227723"/>
              <a:ext cx="346570" cy="461665"/>
            </a:xfrm>
            <a:prstGeom prst="rect">
              <a:avLst/>
            </a:prstGeom>
            <a:noFill/>
          </p:spPr>
          <p:txBody>
            <a:bodyPr wrap="none" rtlCol="0">
              <a:spAutoFit/>
            </a:bodyPr>
            <a:lstStyle/>
            <a:p>
              <a:r>
                <a:rPr lang="en-IN" sz="2400" b="1" dirty="0">
                  <a:solidFill>
                    <a:srgbClr val="FF0000"/>
                  </a:solidFill>
                </a:rPr>
                <a:t>+</a:t>
              </a:r>
            </a:p>
          </p:txBody>
        </p:sp>
        <p:sp>
          <p:nvSpPr>
            <p:cNvPr id="16" name="TextBox 15">
              <a:extLst>
                <a:ext uri="{FF2B5EF4-FFF2-40B4-BE49-F238E27FC236}">
                  <a16:creationId xmlns:a16="http://schemas.microsoft.com/office/drawing/2014/main" id="{81390326-883B-4494-B72C-A912DCA55463}"/>
                </a:ext>
              </a:extLst>
            </p:cNvPr>
            <p:cNvSpPr txBox="1"/>
            <p:nvPr/>
          </p:nvSpPr>
          <p:spPr>
            <a:xfrm>
              <a:off x="7970848" y="3277239"/>
              <a:ext cx="346570" cy="461665"/>
            </a:xfrm>
            <a:prstGeom prst="rect">
              <a:avLst/>
            </a:prstGeom>
            <a:noFill/>
          </p:spPr>
          <p:txBody>
            <a:bodyPr wrap="none" rtlCol="0">
              <a:spAutoFit/>
            </a:bodyPr>
            <a:lstStyle/>
            <a:p>
              <a:r>
                <a:rPr lang="en-IN" sz="2400" b="1" dirty="0">
                  <a:solidFill>
                    <a:srgbClr val="FF0000"/>
                  </a:solidFill>
                </a:rPr>
                <a:t>+</a:t>
              </a:r>
            </a:p>
          </p:txBody>
        </p:sp>
        <p:sp>
          <p:nvSpPr>
            <p:cNvPr id="17" name="TextBox 16">
              <a:extLst>
                <a:ext uri="{FF2B5EF4-FFF2-40B4-BE49-F238E27FC236}">
                  <a16:creationId xmlns:a16="http://schemas.microsoft.com/office/drawing/2014/main" id="{0C1286C0-ED36-45DA-8FE4-7DAC39A3869C}"/>
                </a:ext>
              </a:extLst>
            </p:cNvPr>
            <p:cNvSpPr txBox="1"/>
            <p:nvPr/>
          </p:nvSpPr>
          <p:spPr>
            <a:xfrm>
              <a:off x="8492790" y="2996890"/>
              <a:ext cx="346570" cy="461665"/>
            </a:xfrm>
            <a:prstGeom prst="rect">
              <a:avLst/>
            </a:prstGeom>
            <a:noFill/>
          </p:spPr>
          <p:txBody>
            <a:bodyPr wrap="none" rtlCol="0">
              <a:spAutoFit/>
            </a:bodyPr>
            <a:lstStyle/>
            <a:p>
              <a:r>
                <a:rPr lang="en-IN" sz="2400" b="1" dirty="0">
                  <a:solidFill>
                    <a:srgbClr val="FF0000"/>
                  </a:solidFill>
                </a:rPr>
                <a:t>+</a:t>
              </a:r>
            </a:p>
          </p:txBody>
        </p:sp>
        <p:sp>
          <p:nvSpPr>
            <p:cNvPr id="18" name="TextBox 17">
              <a:extLst>
                <a:ext uri="{FF2B5EF4-FFF2-40B4-BE49-F238E27FC236}">
                  <a16:creationId xmlns:a16="http://schemas.microsoft.com/office/drawing/2014/main" id="{D548E3CD-57D5-456B-B5A0-F8F2B787BF97}"/>
                </a:ext>
              </a:extLst>
            </p:cNvPr>
            <p:cNvSpPr txBox="1"/>
            <p:nvPr/>
          </p:nvSpPr>
          <p:spPr>
            <a:xfrm>
              <a:off x="7843079" y="4115055"/>
              <a:ext cx="346570" cy="461665"/>
            </a:xfrm>
            <a:prstGeom prst="rect">
              <a:avLst/>
            </a:prstGeom>
            <a:noFill/>
          </p:spPr>
          <p:txBody>
            <a:bodyPr wrap="none" rtlCol="0">
              <a:spAutoFit/>
            </a:bodyPr>
            <a:lstStyle/>
            <a:p>
              <a:r>
                <a:rPr lang="en-IN" sz="2400" b="1" dirty="0">
                  <a:solidFill>
                    <a:srgbClr val="FF0000"/>
                  </a:solidFill>
                </a:rPr>
                <a:t>+</a:t>
              </a:r>
            </a:p>
          </p:txBody>
        </p:sp>
        <p:sp>
          <p:nvSpPr>
            <p:cNvPr id="19" name="TextBox 18">
              <a:extLst>
                <a:ext uri="{FF2B5EF4-FFF2-40B4-BE49-F238E27FC236}">
                  <a16:creationId xmlns:a16="http://schemas.microsoft.com/office/drawing/2014/main" id="{12B0C303-7026-4594-855B-027884C139A8}"/>
                </a:ext>
              </a:extLst>
            </p:cNvPr>
            <p:cNvSpPr txBox="1"/>
            <p:nvPr/>
          </p:nvSpPr>
          <p:spPr>
            <a:xfrm>
              <a:off x="8365021" y="3834706"/>
              <a:ext cx="346570" cy="461665"/>
            </a:xfrm>
            <a:prstGeom prst="rect">
              <a:avLst/>
            </a:prstGeom>
            <a:noFill/>
          </p:spPr>
          <p:txBody>
            <a:bodyPr wrap="none" rtlCol="0">
              <a:spAutoFit/>
            </a:bodyPr>
            <a:lstStyle/>
            <a:p>
              <a:r>
                <a:rPr lang="en-IN" sz="2400" b="1" dirty="0">
                  <a:solidFill>
                    <a:srgbClr val="FF0000"/>
                  </a:solidFill>
                </a:rPr>
                <a:t>+</a:t>
              </a:r>
            </a:p>
          </p:txBody>
        </p:sp>
        <p:sp>
          <p:nvSpPr>
            <p:cNvPr id="20" name="TextBox 19">
              <a:extLst>
                <a:ext uri="{FF2B5EF4-FFF2-40B4-BE49-F238E27FC236}">
                  <a16:creationId xmlns:a16="http://schemas.microsoft.com/office/drawing/2014/main" id="{549A0BAA-D7B0-4C63-ACFE-6E0797789FEB}"/>
                </a:ext>
              </a:extLst>
            </p:cNvPr>
            <p:cNvSpPr txBox="1"/>
            <p:nvPr/>
          </p:nvSpPr>
          <p:spPr>
            <a:xfrm>
              <a:off x="8815043" y="3884222"/>
              <a:ext cx="346570" cy="461665"/>
            </a:xfrm>
            <a:prstGeom prst="rect">
              <a:avLst/>
            </a:prstGeom>
            <a:noFill/>
          </p:spPr>
          <p:txBody>
            <a:bodyPr wrap="none" rtlCol="0">
              <a:spAutoFit/>
            </a:bodyPr>
            <a:lstStyle/>
            <a:p>
              <a:r>
                <a:rPr lang="en-IN" sz="2400" b="1" dirty="0">
                  <a:solidFill>
                    <a:srgbClr val="FF0000"/>
                  </a:solidFill>
                </a:rPr>
                <a:t>+</a:t>
              </a:r>
            </a:p>
          </p:txBody>
        </p:sp>
        <p:sp>
          <p:nvSpPr>
            <p:cNvPr id="21" name="TextBox 20">
              <a:extLst>
                <a:ext uri="{FF2B5EF4-FFF2-40B4-BE49-F238E27FC236}">
                  <a16:creationId xmlns:a16="http://schemas.microsoft.com/office/drawing/2014/main" id="{8A07792A-A20B-41A0-9309-3DEB83AFB5A8}"/>
                </a:ext>
              </a:extLst>
            </p:cNvPr>
            <p:cNvSpPr txBox="1"/>
            <p:nvPr/>
          </p:nvSpPr>
          <p:spPr>
            <a:xfrm>
              <a:off x="9336985" y="3603873"/>
              <a:ext cx="346570" cy="461665"/>
            </a:xfrm>
            <a:prstGeom prst="rect">
              <a:avLst/>
            </a:prstGeom>
            <a:noFill/>
          </p:spPr>
          <p:txBody>
            <a:bodyPr wrap="none" rtlCol="0">
              <a:spAutoFit/>
            </a:bodyPr>
            <a:lstStyle/>
            <a:p>
              <a:r>
                <a:rPr lang="en-IN" sz="2400" b="1" dirty="0">
                  <a:solidFill>
                    <a:srgbClr val="FF0000"/>
                  </a:solidFill>
                </a:rPr>
                <a:t>+</a:t>
              </a:r>
            </a:p>
          </p:txBody>
        </p:sp>
        <p:sp>
          <p:nvSpPr>
            <p:cNvPr id="22" name="TextBox 21">
              <a:extLst>
                <a:ext uri="{FF2B5EF4-FFF2-40B4-BE49-F238E27FC236}">
                  <a16:creationId xmlns:a16="http://schemas.microsoft.com/office/drawing/2014/main" id="{8003826A-84F2-4B5D-901C-729B62A76BCA}"/>
                </a:ext>
              </a:extLst>
            </p:cNvPr>
            <p:cNvSpPr txBox="1"/>
            <p:nvPr/>
          </p:nvSpPr>
          <p:spPr>
            <a:xfrm>
              <a:off x="8948580" y="2537310"/>
              <a:ext cx="346570" cy="461665"/>
            </a:xfrm>
            <a:prstGeom prst="rect">
              <a:avLst/>
            </a:prstGeom>
            <a:noFill/>
          </p:spPr>
          <p:txBody>
            <a:bodyPr wrap="none" rtlCol="0">
              <a:spAutoFit/>
            </a:bodyPr>
            <a:lstStyle/>
            <a:p>
              <a:r>
                <a:rPr lang="en-IN" sz="2400" b="1" dirty="0">
                  <a:solidFill>
                    <a:srgbClr val="FF0000"/>
                  </a:solidFill>
                </a:rPr>
                <a:t>+</a:t>
              </a:r>
            </a:p>
          </p:txBody>
        </p:sp>
        <p:sp>
          <p:nvSpPr>
            <p:cNvPr id="23" name="TextBox 22">
              <a:extLst>
                <a:ext uri="{FF2B5EF4-FFF2-40B4-BE49-F238E27FC236}">
                  <a16:creationId xmlns:a16="http://schemas.microsoft.com/office/drawing/2014/main" id="{0AB1C5F2-6F0C-4955-9C53-4F1B51FE5A25}"/>
                </a:ext>
              </a:extLst>
            </p:cNvPr>
            <p:cNvSpPr txBox="1"/>
            <p:nvPr/>
          </p:nvSpPr>
          <p:spPr>
            <a:xfrm>
              <a:off x="9470522" y="2256961"/>
              <a:ext cx="346570" cy="461665"/>
            </a:xfrm>
            <a:prstGeom prst="rect">
              <a:avLst/>
            </a:prstGeom>
            <a:noFill/>
          </p:spPr>
          <p:txBody>
            <a:bodyPr wrap="none" rtlCol="0">
              <a:spAutoFit/>
            </a:bodyPr>
            <a:lstStyle/>
            <a:p>
              <a:r>
                <a:rPr lang="en-IN" sz="2400" b="1" dirty="0">
                  <a:solidFill>
                    <a:srgbClr val="FF0000"/>
                  </a:solidFill>
                </a:rPr>
                <a:t>+</a:t>
              </a:r>
            </a:p>
          </p:txBody>
        </p:sp>
        <p:sp>
          <p:nvSpPr>
            <p:cNvPr id="24" name="TextBox 23">
              <a:extLst>
                <a:ext uri="{FF2B5EF4-FFF2-40B4-BE49-F238E27FC236}">
                  <a16:creationId xmlns:a16="http://schemas.microsoft.com/office/drawing/2014/main" id="{C69E1D57-38F6-4A5E-9C58-4A5CB230893A}"/>
                </a:ext>
              </a:extLst>
            </p:cNvPr>
            <p:cNvSpPr txBox="1"/>
            <p:nvPr/>
          </p:nvSpPr>
          <p:spPr>
            <a:xfrm>
              <a:off x="9920544" y="2306477"/>
              <a:ext cx="346570" cy="461665"/>
            </a:xfrm>
            <a:prstGeom prst="rect">
              <a:avLst/>
            </a:prstGeom>
            <a:noFill/>
          </p:spPr>
          <p:txBody>
            <a:bodyPr wrap="none" rtlCol="0">
              <a:spAutoFit/>
            </a:bodyPr>
            <a:lstStyle/>
            <a:p>
              <a:r>
                <a:rPr lang="en-IN" sz="2400" b="1" dirty="0">
                  <a:solidFill>
                    <a:srgbClr val="FF0000"/>
                  </a:solidFill>
                </a:rPr>
                <a:t>+</a:t>
              </a:r>
            </a:p>
          </p:txBody>
        </p:sp>
        <p:sp>
          <p:nvSpPr>
            <p:cNvPr id="25" name="TextBox 24">
              <a:extLst>
                <a:ext uri="{FF2B5EF4-FFF2-40B4-BE49-F238E27FC236}">
                  <a16:creationId xmlns:a16="http://schemas.microsoft.com/office/drawing/2014/main" id="{F7B6C432-8ADE-4576-961B-AACFE8508824}"/>
                </a:ext>
              </a:extLst>
            </p:cNvPr>
            <p:cNvSpPr txBox="1"/>
            <p:nvPr/>
          </p:nvSpPr>
          <p:spPr>
            <a:xfrm>
              <a:off x="10442486" y="2026128"/>
              <a:ext cx="346570" cy="461665"/>
            </a:xfrm>
            <a:prstGeom prst="rect">
              <a:avLst/>
            </a:prstGeom>
            <a:noFill/>
          </p:spPr>
          <p:txBody>
            <a:bodyPr wrap="none" rtlCol="0">
              <a:spAutoFit/>
            </a:bodyPr>
            <a:lstStyle/>
            <a:p>
              <a:r>
                <a:rPr lang="en-IN" sz="2400" b="1" dirty="0">
                  <a:solidFill>
                    <a:srgbClr val="FF0000"/>
                  </a:solidFill>
                </a:rPr>
                <a:t>+</a:t>
              </a:r>
            </a:p>
          </p:txBody>
        </p:sp>
        <p:sp>
          <p:nvSpPr>
            <p:cNvPr id="26" name="TextBox 25">
              <a:extLst>
                <a:ext uri="{FF2B5EF4-FFF2-40B4-BE49-F238E27FC236}">
                  <a16:creationId xmlns:a16="http://schemas.microsoft.com/office/drawing/2014/main" id="{8C978D5D-8076-47A1-ADDC-FE0266B974A6}"/>
                </a:ext>
              </a:extLst>
            </p:cNvPr>
            <p:cNvSpPr txBox="1"/>
            <p:nvPr/>
          </p:nvSpPr>
          <p:spPr>
            <a:xfrm>
              <a:off x="9263152" y="3180956"/>
              <a:ext cx="346570" cy="461665"/>
            </a:xfrm>
            <a:prstGeom prst="rect">
              <a:avLst/>
            </a:prstGeom>
            <a:noFill/>
          </p:spPr>
          <p:txBody>
            <a:bodyPr wrap="none" rtlCol="0">
              <a:spAutoFit/>
            </a:bodyPr>
            <a:lstStyle/>
            <a:p>
              <a:r>
                <a:rPr lang="en-IN" sz="2400" b="1" dirty="0">
                  <a:solidFill>
                    <a:srgbClr val="FF0000"/>
                  </a:solidFill>
                </a:rPr>
                <a:t>+</a:t>
              </a:r>
            </a:p>
          </p:txBody>
        </p:sp>
        <p:sp>
          <p:nvSpPr>
            <p:cNvPr id="27" name="TextBox 26">
              <a:extLst>
                <a:ext uri="{FF2B5EF4-FFF2-40B4-BE49-F238E27FC236}">
                  <a16:creationId xmlns:a16="http://schemas.microsoft.com/office/drawing/2014/main" id="{B40C447D-B589-4D96-95A2-1EDD7E3AA122}"/>
                </a:ext>
              </a:extLst>
            </p:cNvPr>
            <p:cNvSpPr txBox="1"/>
            <p:nvPr/>
          </p:nvSpPr>
          <p:spPr>
            <a:xfrm>
              <a:off x="9785094" y="2900607"/>
              <a:ext cx="346570" cy="461665"/>
            </a:xfrm>
            <a:prstGeom prst="rect">
              <a:avLst/>
            </a:prstGeom>
            <a:noFill/>
          </p:spPr>
          <p:txBody>
            <a:bodyPr wrap="none" rtlCol="0">
              <a:spAutoFit/>
            </a:bodyPr>
            <a:lstStyle/>
            <a:p>
              <a:r>
                <a:rPr lang="en-IN" sz="2400" b="1" dirty="0">
                  <a:solidFill>
                    <a:srgbClr val="FF0000"/>
                  </a:solidFill>
                </a:rPr>
                <a:t>+</a:t>
              </a:r>
            </a:p>
          </p:txBody>
        </p:sp>
        <p:sp>
          <p:nvSpPr>
            <p:cNvPr id="31" name="TextBox 30">
              <a:extLst>
                <a:ext uri="{FF2B5EF4-FFF2-40B4-BE49-F238E27FC236}">
                  <a16:creationId xmlns:a16="http://schemas.microsoft.com/office/drawing/2014/main" id="{5AEAD57F-FB20-4015-A099-00F458691E77}"/>
                </a:ext>
              </a:extLst>
            </p:cNvPr>
            <p:cNvSpPr txBox="1"/>
            <p:nvPr/>
          </p:nvSpPr>
          <p:spPr>
            <a:xfrm>
              <a:off x="6377782" y="1132935"/>
              <a:ext cx="779381" cy="369332"/>
            </a:xfrm>
            <a:prstGeom prst="rect">
              <a:avLst/>
            </a:prstGeom>
            <a:noFill/>
          </p:spPr>
          <p:txBody>
            <a:bodyPr wrap="none" rtlCol="0">
              <a:spAutoFit/>
            </a:bodyPr>
            <a:lstStyle/>
            <a:p>
              <a:r>
                <a:rPr lang="en-IN" dirty="0"/>
                <a:t>Salary</a:t>
              </a:r>
            </a:p>
          </p:txBody>
        </p:sp>
        <p:sp>
          <p:nvSpPr>
            <p:cNvPr id="32" name="TextBox 31">
              <a:extLst>
                <a:ext uri="{FF2B5EF4-FFF2-40B4-BE49-F238E27FC236}">
                  <a16:creationId xmlns:a16="http://schemas.microsoft.com/office/drawing/2014/main" id="{94D965CB-434F-486C-918A-6C50638560C8}"/>
                </a:ext>
              </a:extLst>
            </p:cNvPr>
            <p:cNvSpPr txBox="1"/>
            <p:nvPr/>
          </p:nvSpPr>
          <p:spPr>
            <a:xfrm>
              <a:off x="10075638" y="5227608"/>
              <a:ext cx="1237839" cy="369332"/>
            </a:xfrm>
            <a:prstGeom prst="rect">
              <a:avLst/>
            </a:prstGeom>
            <a:noFill/>
          </p:spPr>
          <p:txBody>
            <a:bodyPr wrap="none" rtlCol="0">
              <a:spAutoFit/>
            </a:bodyPr>
            <a:lstStyle/>
            <a:p>
              <a:r>
                <a:rPr lang="en-IN" dirty="0"/>
                <a:t>Experience</a:t>
              </a:r>
            </a:p>
          </p:txBody>
        </p:sp>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276BC054-19AE-47A6-B204-0A12E11355C1}"/>
                    </a:ext>
                  </a:extLst>
                </p:cNvPr>
                <p:cNvSpPr txBox="1"/>
                <p:nvPr/>
              </p:nvSpPr>
              <p:spPr>
                <a:xfrm>
                  <a:off x="8196517" y="4290984"/>
                  <a:ext cx="3758242"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IN" b="1" i="1" smtClean="0">
                            <a:solidFill>
                              <a:schemeClr val="tx1"/>
                            </a:solidFill>
                            <a:latin typeface="Cambria Math" panose="02040503050406030204" pitchFamily="18" charset="0"/>
                          </a:rPr>
                          <m:t>𝒚</m:t>
                        </m:r>
                        <m:r>
                          <a:rPr lang="en-IN" b="1" i="0">
                            <a:solidFill>
                              <a:schemeClr val="tx1"/>
                            </a:solidFill>
                            <a:latin typeface="Cambria Math" panose="02040503050406030204" pitchFamily="18" charset="0"/>
                          </a:rPr>
                          <m:t>=</m:t>
                        </m:r>
                        <m:sSub>
                          <m:sSubPr>
                            <m:ctrlPr>
                              <a:rPr lang="en-IN" b="1" i="1">
                                <a:solidFill>
                                  <a:schemeClr val="tx1"/>
                                </a:solidFill>
                                <a:latin typeface="Cambria Math" panose="02040503050406030204" pitchFamily="18" charset="0"/>
                              </a:rPr>
                            </m:ctrlPr>
                          </m:sSubPr>
                          <m:e>
                            <m:r>
                              <a:rPr lang="az-Cyrl-AZ" b="1" i="1">
                                <a:solidFill>
                                  <a:schemeClr val="tx1"/>
                                </a:solidFill>
                                <a:latin typeface="Cambria Math" panose="02040503050406030204" pitchFamily="18" charset="0"/>
                              </a:rPr>
                              <m:t>Ѳ</m:t>
                            </m:r>
                          </m:e>
                          <m:sub>
                            <m:r>
                              <a:rPr lang="en-IN" b="1" i="0">
                                <a:solidFill>
                                  <a:schemeClr val="tx1"/>
                                </a:solidFill>
                                <a:latin typeface="Cambria Math" panose="02040503050406030204" pitchFamily="18" charset="0"/>
                              </a:rPr>
                              <m:t>𝟎</m:t>
                            </m:r>
                          </m:sub>
                        </m:sSub>
                        <m:r>
                          <a:rPr lang="en-IN" b="1" i="0">
                            <a:solidFill>
                              <a:schemeClr val="tx1"/>
                            </a:solidFill>
                            <a:latin typeface="Cambria Math" panose="02040503050406030204" pitchFamily="18" charset="0"/>
                          </a:rPr>
                          <m:t>+</m:t>
                        </m:r>
                        <m:sSub>
                          <m:sSubPr>
                            <m:ctrlPr>
                              <a:rPr lang="en-IN" b="1" i="1">
                                <a:solidFill>
                                  <a:schemeClr val="tx1"/>
                                </a:solidFill>
                                <a:latin typeface="Cambria Math" panose="02040503050406030204" pitchFamily="18" charset="0"/>
                              </a:rPr>
                            </m:ctrlPr>
                          </m:sSubPr>
                          <m:e>
                            <m:r>
                              <a:rPr lang="az-Cyrl-AZ" b="1" i="1">
                                <a:solidFill>
                                  <a:schemeClr val="tx1"/>
                                </a:solidFill>
                                <a:latin typeface="Cambria Math" panose="02040503050406030204" pitchFamily="18" charset="0"/>
                              </a:rPr>
                              <m:t>Ѳ</m:t>
                            </m:r>
                          </m:e>
                          <m:sub>
                            <m:r>
                              <a:rPr lang="en-IN" b="1" i="0">
                                <a:solidFill>
                                  <a:schemeClr val="tx1"/>
                                </a:solidFill>
                                <a:latin typeface="Cambria Math" panose="02040503050406030204" pitchFamily="18" charset="0"/>
                              </a:rPr>
                              <m:t>𝟏</m:t>
                            </m:r>
                          </m:sub>
                        </m:sSub>
                        <m:sSub>
                          <m:sSubPr>
                            <m:ctrlPr>
                              <a:rPr lang="en-IN" b="1" i="1">
                                <a:solidFill>
                                  <a:schemeClr val="tx1"/>
                                </a:solidFill>
                                <a:latin typeface="Cambria Math" panose="02040503050406030204" pitchFamily="18" charset="0"/>
                              </a:rPr>
                            </m:ctrlPr>
                          </m:sSubPr>
                          <m:e>
                            <m:r>
                              <a:rPr lang="en-IN" b="1" i="1">
                                <a:solidFill>
                                  <a:schemeClr val="tx1"/>
                                </a:solidFill>
                                <a:latin typeface="Cambria Math" panose="02040503050406030204" pitchFamily="18" charset="0"/>
                              </a:rPr>
                              <m:t>𝒙</m:t>
                            </m:r>
                          </m:e>
                          <m:sub>
                            <m:r>
                              <a:rPr lang="en-IN" b="1" i="0">
                                <a:solidFill>
                                  <a:schemeClr val="tx1"/>
                                </a:solidFill>
                                <a:latin typeface="Cambria Math" panose="02040503050406030204" pitchFamily="18" charset="0"/>
                              </a:rPr>
                              <m:t>𝟏</m:t>
                            </m:r>
                          </m:sub>
                        </m:sSub>
                      </m:oMath>
                    </m:oMathPara>
                  </a14:m>
                  <a:endParaRPr lang="en-IN" b="1" dirty="0">
                    <a:solidFill>
                      <a:schemeClr val="tx1"/>
                    </a:solidFill>
                  </a:endParaRPr>
                </a:p>
              </p:txBody>
            </p:sp>
          </mc:Choice>
          <mc:Fallback xmlns="">
            <p:sp>
              <p:nvSpPr>
                <p:cNvPr id="82" name="TextBox 81">
                  <a:extLst>
                    <a:ext uri="{FF2B5EF4-FFF2-40B4-BE49-F238E27FC236}">
                      <a16:creationId xmlns="" xmlns:a16="http://schemas.microsoft.com/office/drawing/2014/main" id="{276BC054-19AE-47A6-B204-0A12E11355C1}"/>
                    </a:ext>
                  </a:extLst>
                </p:cNvPr>
                <p:cNvSpPr txBox="1">
                  <a:spLocks noRot="1" noChangeAspect="1" noMove="1" noResize="1" noEditPoints="1" noAdjustHandles="1" noChangeArrowheads="1" noChangeShapeType="1" noTextEdit="1"/>
                </p:cNvSpPr>
                <p:nvPr/>
              </p:nvSpPr>
              <p:spPr>
                <a:xfrm>
                  <a:off x="8196517" y="4290984"/>
                  <a:ext cx="3758242" cy="276999"/>
                </a:xfrm>
                <a:prstGeom prst="rect">
                  <a:avLst/>
                </a:prstGeom>
                <a:blipFill>
                  <a:blip r:embed="rId2" cstate="print"/>
                  <a:stretch>
                    <a:fillRect b="-23913"/>
                  </a:stretch>
                </a:blipFill>
              </p:spPr>
              <p:txBody>
                <a:bodyPr/>
                <a:lstStyle/>
                <a:p>
                  <a:r>
                    <a:rPr lang="en-IN">
                      <a:noFill/>
                    </a:rPr>
                    <a:t> </a:t>
                  </a:r>
                </a:p>
              </p:txBody>
            </p:sp>
          </mc:Fallback>
        </mc:AlternateContent>
        <p:sp>
          <p:nvSpPr>
            <p:cNvPr id="84" name="TextBox 83">
              <a:extLst>
                <a:ext uri="{FF2B5EF4-FFF2-40B4-BE49-F238E27FC236}">
                  <a16:creationId xmlns:a16="http://schemas.microsoft.com/office/drawing/2014/main" id="{CB900840-6059-45CC-AAB4-C7272A86D9C4}"/>
                </a:ext>
              </a:extLst>
            </p:cNvPr>
            <p:cNvSpPr txBox="1"/>
            <p:nvPr/>
          </p:nvSpPr>
          <p:spPr>
            <a:xfrm>
              <a:off x="7677509" y="5831457"/>
              <a:ext cx="1793013" cy="461665"/>
            </a:xfrm>
            <a:prstGeom prst="rect">
              <a:avLst/>
            </a:prstGeom>
            <a:noFill/>
          </p:spPr>
          <p:txBody>
            <a:bodyPr wrap="square" rtlCol="0">
              <a:spAutoFit/>
            </a:bodyPr>
            <a:lstStyle/>
            <a:p>
              <a:r>
                <a:rPr lang="en-IN" sz="2400" b="1" dirty="0">
                  <a:solidFill>
                    <a:srgbClr val="00B050"/>
                  </a:solidFill>
                </a:rPr>
                <a:t>We know</a:t>
              </a:r>
            </a:p>
          </p:txBody>
        </p:sp>
        <p:cxnSp>
          <p:nvCxnSpPr>
            <p:cNvPr id="90" name="Straight Arrow Connector 89">
              <a:extLst>
                <a:ext uri="{FF2B5EF4-FFF2-40B4-BE49-F238E27FC236}">
                  <a16:creationId xmlns:a16="http://schemas.microsoft.com/office/drawing/2014/main" id="{4F190860-4BE5-4D04-858C-E39B811FD56C}"/>
                </a:ext>
              </a:extLst>
            </p:cNvPr>
            <p:cNvCxnSpPr>
              <a:cxnSpLocks/>
            </p:cNvCxnSpPr>
            <p:nvPr/>
          </p:nvCxnSpPr>
          <p:spPr>
            <a:xfrm flipV="1">
              <a:off x="7702156" y="1449827"/>
              <a:ext cx="3070864" cy="3964686"/>
            </a:xfrm>
            <a:prstGeom prst="straightConnector1">
              <a:avLst/>
            </a:prstGeom>
            <a:ln w="381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69" name="TextBox 68">
            <a:extLst>
              <a:ext uri="{FF2B5EF4-FFF2-40B4-BE49-F238E27FC236}">
                <a16:creationId xmlns:a16="http://schemas.microsoft.com/office/drawing/2014/main" id="{13D2A99B-0404-4EC9-84CE-CDA4D10F119E}"/>
              </a:ext>
            </a:extLst>
          </p:cNvPr>
          <p:cNvSpPr txBox="1"/>
          <p:nvPr/>
        </p:nvSpPr>
        <p:spPr>
          <a:xfrm>
            <a:off x="143769" y="506583"/>
            <a:ext cx="8741434" cy="523220"/>
          </a:xfrm>
          <a:prstGeom prst="rect">
            <a:avLst/>
          </a:prstGeom>
          <a:noFill/>
        </p:spPr>
        <p:txBody>
          <a:bodyPr wrap="square" rtlCol="0">
            <a:spAutoFit/>
          </a:bodyPr>
          <a:lstStyle/>
          <a:p>
            <a:r>
              <a:rPr lang="en-IN" sz="2800" b="1" dirty="0">
                <a:solidFill>
                  <a:srgbClr val="0070C0"/>
                </a:solidFill>
                <a:latin typeface="Arial" panose="020B0604020202020204" pitchFamily="34" charset="0"/>
                <a:cs typeface="Arial" panose="020B0604020202020204" pitchFamily="34" charset="0"/>
              </a:rPr>
              <a:t>Logistic Regression (LR)</a:t>
            </a:r>
          </a:p>
        </p:txBody>
      </p:sp>
    </p:spTree>
    <p:extLst>
      <p:ext uri="{BB962C8B-B14F-4D97-AF65-F5344CB8AC3E}">
        <p14:creationId xmlns:p14="http://schemas.microsoft.com/office/powerpoint/2010/main" val="1261581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grpSp>
        <p:nvGrpSpPr>
          <p:cNvPr id="91" name="Group 90">
            <a:extLst>
              <a:ext uri="{FF2B5EF4-FFF2-40B4-BE49-F238E27FC236}">
                <a16:creationId xmlns:a16="http://schemas.microsoft.com/office/drawing/2014/main" id="{85A88F3D-A920-4430-8E1F-7DCAE965D7FE}"/>
              </a:ext>
            </a:extLst>
          </p:cNvPr>
          <p:cNvGrpSpPr/>
          <p:nvPr/>
        </p:nvGrpSpPr>
        <p:grpSpPr>
          <a:xfrm>
            <a:off x="334923" y="1094873"/>
            <a:ext cx="5134220" cy="4504941"/>
            <a:chOff x="334923" y="1094873"/>
            <a:chExt cx="5134220" cy="4504941"/>
          </a:xfrm>
        </p:grpSpPr>
        <p:cxnSp>
          <p:nvCxnSpPr>
            <p:cNvPr id="53" name="Straight Arrow Connector 52">
              <a:extLst>
                <a:ext uri="{FF2B5EF4-FFF2-40B4-BE49-F238E27FC236}">
                  <a16:creationId xmlns:a16="http://schemas.microsoft.com/office/drawing/2014/main" id="{EC40F5A3-0086-486D-AC09-BF51C92E3913}"/>
                </a:ext>
              </a:extLst>
            </p:cNvPr>
            <p:cNvCxnSpPr/>
            <p:nvPr/>
          </p:nvCxnSpPr>
          <p:spPr>
            <a:xfrm flipV="1">
              <a:off x="986283" y="1429108"/>
              <a:ext cx="0" cy="3519577"/>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614C2F6-5E77-4921-9313-ED9D256361B3}"/>
                </a:ext>
              </a:extLst>
            </p:cNvPr>
            <p:cNvCxnSpPr>
              <a:cxnSpLocks/>
            </p:cNvCxnSpPr>
            <p:nvPr/>
          </p:nvCxnSpPr>
          <p:spPr>
            <a:xfrm flipV="1">
              <a:off x="986283" y="4948685"/>
              <a:ext cx="4482860" cy="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6A02C6C-DE86-40F8-BF11-58EAD5F7496F}"/>
                </a:ext>
              </a:extLst>
            </p:cNvPr>
            <p:cNvCxnSpPr>
              <a:cxnSpLocks/>
            </p:cNvCxnSpPr>
            <p:nvPr/>
          </p:nvCxnSpPr>
          <p:spPr>
            <a:xfrm flipV="1">
              <a:off x="1361770" y="1464206"/>
              <a:ext cx="3070864" cy="3964686"/>
            </a:xfrm>
            <a:prstGeom prst="straightConnector1">
              <a:avLst/>
            </a:prstGeom>
            <a:ln w="381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C8DF495-4523-4E3A-8B02-008BD67CDE7E}"/>
                </a:ext>
              </a:extLst>
            </p:cNvPr>
            <p:cNvSpPr txBox="1"/>
            <p:nvPr/>
          </p:nvSpPr>
          <p:spPr>
            <a:xfrm>
              <a:off x="1245076" y="1808650"/>
              <a:ext cx="346570" cy="461665"/>
            </a:xfrm>
            <a:prstGeom prst="rect">
              <a:avLst/>
            </a:prstGeom>
            <a:noFill/>
          </p:spPr>
          <p:txBody>
            <a:bodyPr wrap="none" rtlCol="0">
              <a:spAutoFit/>
            </a:bodyPr>
            <a:lstStyle/>
            <a:p>
              <a:r>
                <a:rPr lang="en-IN" sz="2400" b="1" dirty="0">
                  <a:solidFill>
                    <a:srgbClr val="FF0000"/>
                  </a:solidFill>
                </a:rPr>
                <a:t>+</a:t>
              </a:r>
            </a:p>
          </p:txBody>
        </p:sp>
        <p:sp>
          <p:nvSpPr>
            <p:cNvPr id="58" name="TextBox 57">
              <a:extLst>
                <a:ext uri="{FF2B5EF4-FFF2-40B4-BE49-F238E27FC236}">
                  <a16:creationId xmlns:a16="http://schemas.microsoft.com/office/drawing/2014/main" id="{3A1D3590-BA0E-40BC-B7E9-B16D223F8DCE}"/>
                </a:ext>
              </a:extLst>
            </p:cNvPr>
            <p:cNvSpPr txBox="1"/>
            <p:nvPr/>
          </p:nvSpPr>
          <p:spPr>
            <a:xfrm>
              <a:off x="2217040" y="1790604"/>
              <a:ext cx="346570" cy="461665"/>
            </a:xfrm>
            <a:prstGeom prst="rect">
              <a:avLst/>
            </a:prstGeom>
            <a:noFill/>
          </p:spPr>
          <p:txBody>
            <a:bodyPr wrap="none" rtlCol="0">
              <a:spAutoFit/>
            </a:bodyPr>
            <a:lstStyle/>
            <a:p>
              <a:r>
                <a:rPr lang="en-IN" sz="2400" b="1" dirty="0">
                  <a:solidFill>
                    <a:srgbClr val="FF0000"/>
                  </a:solidFill>
                </a:rPr>
                <a:t>+</a:t>
              </a:r>
            </a:p>
          </p:txBody>
        </p:sp>
        <p:sp>
          <p:nvSpPr>
            <p:cNvPr id="59" name="TextBox 58">
              <a:extLst>
                <a:ext uri="{FF2B5EF4-FFF2-40B4-BE49-F238E27FC236}">
                  <a16:creationId xmlns:a16="http://schemas.microsoft.com/office/drawing/2014/main" id="{6F92A194-5DCF-4A22-8E5B-7AC7CD3ABE2E}"/>
                </a:ext>
              </a:extLst>
            </p:cNvPr>
            <p:cNvSpPr txBox="1"/>
            <p:nvPr/>
          </p:nvSpPr>
          <p:spPr>
            <a:xfrm>
              <a:off x="2738982" y="1763299"/>
              <a:ext cx="346570" cy="461665"/>
            </a:xfrm>
            <a:prstGeom prst="rect">
              <a:avLst/>
            </a:prstGeom>
            <a:noFill/>
          </p:spPr>
          <p:txBody>
            <a:bodyPr wrap="none" rtlCol="0">
              <a:spAutoFit/>
            </a:bodyPr>
            <a:lstStyle/>
            <a:p>
              <a:r>
                <a:rPr lang="en-IN" sz="2400" b="1" dirty="0">
                  <a:solidFill>
                    <a:srgbClr val="FF0000"/>
                  </a:solidFill>
                </a:rPr>
                <a:t>+</a:t>
              </a:r>
            </a:p>
          </p:txBody>
        </p:sp>
        <p:sp>
          <p:nvSpPr>
            <p:cNvPr id="60" name="TextBox 59">
              <a:extLst>
                <a:ext uri="{FF2B5EF4-FFF2-40B4-BE49-F238E27FC236}">
                  <a16:creationId xmlns:a16="http://schemas.microsoft.com/office/drawing/2014/main" id="{C5A220C4-0066-42A3-940C-D1BEB4059E71}"/>
                </a:ext>
              </a:extLst>
            </p:cNvPr>
            <p:cNvSpPr txBox="1"/>
            <p:nvPr/>
          </p:nvSpPr>
          <p:spPr>
            <a:xfrm>
              <a:off x="1209370" y="4698780"/>
              <a:ext cx="346570" cy="461665"/>
            </a:xfrm>
            <a:prstGeom prst="rect">
              <a:avLst/>
            </a:prstGeom>
            <a:noFill/>
          </p:spPr>
          <p:txBody>
            <a:bodyPr wrap="none" rtlCol="0">
              <a:spAutoFit/>
            </a:bodyPr>
            <a:lstStyle/>
            <a:p>
              <a:r>
                <a:rPr lang="en-IN" sz="2400" b="1" dirty="0">
                  <a:solidFill>
                    <a:srgbClr val="FF0000"/>
                  </a:solidFill>
                </a:rPr>
                <a:t>+</a:t>
              </a:r>
            </a:p>
          </p:txBody>
        </p:sp>
        <p:sp>
          <p:nvSpPr>
            <p:cNvPr id="61" name="TextBox 60">
              <a:extLst>
                <a:ext uri="{FF2B5EF4-FFF2-40B4-BE49-F238E27FC236}">
                  <a16:creationId xmlns:a16="http://schemas.microsoft.com/office/drawing/2014/main" id="{C801799D-5378-4CB8-B91F-379FC0D75C9E}"/>
                </a:ext>
              </a:extLst>
            </p:cNvPr>
            <p:cNvSpPr txBox="1"/>
            <p:nvPr/>
          </p:nvSpPr>
          <p:spPr>
            <a:xfrm>
              <a:off x="1731312" y="4694479"/>
              <a:ext cx="346570" cy="461665"/>
            </a:xfrm>
            <a:prstGeom prst="rect">
              <a:avLst/>
            </a:prstGeom>
            <a:noFill/>
          </p:spPr>
          <p:txBody>
            <a:bodyPr wrap="none" rtlCol="0">
              <a:spAutoFit/>
            </a:bodyPr>
            <a:lstStyle/>
            <a:p>
              <a:r>
                <a:rPr lang="en-IN" sz="2400" b="1" dirty="0">
                  <a:solidFill>
                    <a:srgbClr val="FF0000"/>
                  </a:solidFill>
                </a:rPr>
                <a:t>+</a:t>
              </a:r>
            </a:p>
          </p:txBody>
        </p:sp>
        <p:sp>
          <p:nvSpPr>
            <p:cNvPr id="62" name="TextBox 61">
              <a:extLst>
                <a:ext uri="{FF2B5EF4-FFF2-40B4-BE49-F238E27FC236}">
                  <a16:creationId xmlns:a16="http://schemas.microsoft.com/office/drawing/2014/main" id="{8169C96E-6A76-4E70-A882-3F8F5FC6B19A}"/>
                </a:ext>
              </a:extLst>
            </p:cNvPr>
            <p:cNvSpPr txBox="1"/>
            <p:nvPr/>
          </p:nvSpPr>
          <p:spPr>
            <a:xfrm>
              <a:off x="2181334" y="4686485"/>
              <a:ext cx="346570" cy="461665"/>
            </a:xfrm>
            <a:prstGeom prst="rect">
              <a:avLst/>
            </a:prstGeom>
            <a:noFill/>
          </p:spPr>
          <p:txBody>
            <a:bodyPr wrap="none" rtlCol="0">
              <a:spAutoFit/>
            </a:bodyPr>
            <a:lstStyle/>
            <a:p>
              <a:r>
                <a:rPr lang="en-IN" sz="2400" b="1" dirty="0">
                  <a:solidFill>
                    <a:srgbClr val="FF0000"/>
                  </a:solidFill>
                </a:rPr>
                <a:t>+</a:t>
              </a:r>
            </a:p>
          </p:txBody>
        </p:sp>
        <p:sp>
          <p:nvSpPr>
            <p:cNvPr id="63" name="TextBox 62">
              <a:extLst>
                <a:ext uri="{FF2B5EF4-FFF2-40B4-BE49-F238E27FC236}">
                  <a16:creationId xmlns:a16="http://schemas.microsoft.com/office/drawing/2014/main" id="{BBE8F4D5-6BC1-4A3B-AB3F-C0A659B3CC0B}"/>
                </a:ext>
              </a:extLst>
            </p:cNvPr>
            <p:cNvSpPr txBox="1"/>
            <p:nvPr/>
          </p:nvSpPr>
          <p:spPr>
            <a:xfrm>
              <a:off x="2703276" y="4682184"/>
              <a:ext cx="346570" cy="461665"/>
            </a:xfrm>
            <a:prstGeom prst="rect">
              <a:avLst/>
            </a:prstGeom>
            <a:noFill/>
          </p:spPr>
          <p:txBody>
            <a:bodyPr wrap="none" rtlCol="0">
              <a:spAutoFit/>
            </a:bodyPr>
            <a:lstStyle/>
            <a:p>
              <a:r>
                <a:rPr lang="en-IN" sz="2400" b="1" dirty="0">
                  <a:solidFill>
                    <a:srgbClr val="FF0000"/>
                  </a:solidFill>
                </a:rPr>
                <a:t>+</a:t>
              </a:r>
            </a:p>
          </p:txBody>
        </p:sp>
        <p:sp>
          <p:nvSpPr>
            <p:cNvPr id="64" name="TextBox 63">
              <a:extLst>
                <a:ext uri="{FF2B5EF4-FFF2-40B4-BE49-F238E27FC236}">
                  <a16:creationId xmlns:a16="http://schemas.microsoft.com/office/drawing/2014/main" id="{C9415D34-8984-4192-A7E3-43D97D327921}"/>
                </a:ext>
              </a:extLst>
            </p:cNvPr>
            <p:cNvSpPr txBox="1"/>
            <p:nvPr/>
          </p:nvSpPr>
          <p:spPr>
            <a:xfrm>
              <a:off x="3194772" y="1798305"/>
              <a:ext cx="346570" cy="461665"/>
            </a:xfrm>
            <a:prstGeom prst="rect">
              <a:avLst/>
            </a:prstGeom>
            <a:noFill/>
          </p:spPr>
          <p:txBody>
            <a:bodyPr wrap="none" rtlCol="0">
              <a:spAutoFit/>
            </a:bodyPr>
            <a:lstStyle/>
            <a:p>
              <a:r>
                <a:rPr lang="en-IN" sz="2400" b="1" dirty="0">
                  <a:solidFill>
                    <a:srgbClr val="FF0000"/>
                  </a:solidFill>
                </a:rPr>
                <a:t>+</a:t>
              </a:r>
            </a:p>
          </p:txBody>
        </p:sp>
        <p:sp>
          <p:nvSpPr>
            <p:cNvPr id="65" name="TextBox 64">
              <a:extLst>
                <a:ext uri="{FF2B5EF4-FFF2-40B4-BE49-F238E27FC236}">
                  <a16:creationId xmlns:a16="http://schemas.microsoft.com/office/drawing/2014/main" id="{6825E0C5-004E-4E3F-B497-0547041B0B30}"/>
                </a:ext>
              </a:extLst>
            </p:cNvPr>
            <p:cNvSpPr txBox="1"/>
            <p:nvPr/>
          </p:nvSpPr>
          <p:spPr>
            <a:xfrm>
              <a:off x="3716714" y="1811257"/>
              <a:ext cx="346570" cy="461665"/>
            </a:xfrm>
            <a:prstGeom prst="rect">
              <a:avLst/>
            </a:prstGeom>
            <a:noFill/>
          </p:spPr>
          <p:txBody>
            <a:bodyPr wrap="none" rtlCol="0">
              <a:spAutoFit/>
            </a:bodyPr>
            <a:lstStyle/>
            <a:p>
              <a:r>
                <a:rPr lang="en-IN" sz="2400" b="1" dirty="0">
                  <a:solidFill>
                    <a:srgbClr val="FF0000"/>
                  </a:solidFill>
                </a:rPr>
                <a:t>+</a:t>
              </a:r>
            </a:p>
          </p:txBody>
        </p:sp>
        <p:sp>
          <p:nvSpPr>
            <p:cNvPr id="66" name="TextBox 65">
              <a:extLst>
                <a:ext uri="{FF2B5EF4-FFF2-40B4-BE49-F238E27FC236}">
                  <a16:creationId xmlns:a16="http://schemas.microsoft.com/office/drawing/2014/main" id="{71CC9EB7-CE27-41AC-A32F-C329C8530227}"/>
                </a:ext>
              </a:extLst>
            </p:cNvPr>
            <p:cNvSpPr txBox="1"/>
            <p:nvPr/>
          </p:nvSpPr>
          <p:spPr>
            <a:xfrm>
              <a:off x="4166736" y="1803263"/>
              <a:ext cx="346570" cy="461665"/>
            </a:xfrm>
            <a:prstGeom prst="rect">
              <a:avLst/>
            </a:prstGeom>
            <a:noFill/>
          </p:spPr>
          <p:txBody>
            <a:bodyPr wrap="none" rtlCol="0">
              <a:spAutoFit/>
            </a:bodyPr>
            <a:lstStyle/>
            <a:p>
              <a:r>
                <a:rPr lang="en-IN" sz="2400" b="1" dirty="0">
                  <a:solidFill>
                    <a:srgbClr val="FF0000"/>
                  </a:solidFill>
                </a:rPr>
                <a:t>+</a:t>
              </a:r>
            </a:p>
          </p:txBody>
        </p:sp>
        <p:sp>
          <p:nvSpPr>
            <p:cNvPr id="67" name="TextBox 66">
              <a:extLst>
                <a:ext uri="{FF2B5EF4-FFF2-40B4-BE49-F238E27FC236}">
                  <a16:creationId xmlns:a16="http://schemas.microsoft.com/office/drawing/2014/main" id="{D4B1BCAA-82AC-4D7F-B0C1-29CDE398BF8E}"/>
                </a:ext>
              </a:extLst>
            </p:cNvPr>
            <p:cNvSpPr txBox="1"/>
            <p:nvPr/>
          </p:nvSpPr>
          <p:spPr>
            <a:xfrm>
              <a:off x="4688678" y="1798962"/>
              <a:ext cx="346570" cy="461665"/>
            </a:xfrm>
            <a:prstGeom prst="rect">
              <a:avLst/>
            </a:prstGeom>
            <a:noFill/>
          </p:spPr>
          <p:txBody>
            <a:bodyPr wrap="none" rtlCol="0">
              <a:spAutoFit/>
            </a:bodyPr>
            <a:lstStyle/>
            <a:p>
              <a:r>
                <a:rPr lang="en-IN" sz="2400" b="1" dirty="0">
                  <a:solidFill>
                    <a:srgbClr val="FF0000"/>
                  </a:solidFill>
                </a:rPr>
                <a:t>+</a:t>
              </a:r>
            </a:p>
          </p:txBody>
        </p:sp>
        <p:sp>
          <p:nvSpPr>
            <p:cNvPr id="68" name="TextBox 67">
              <a:extLst>
                <a:ext uri="{FF2B5EF4-FFF2-40B4-BE49-F238E27FC236}">
                  <a16:creationId xmlns:a16="http://schemas.microsoft.com/office/drawing/2014/main" id="{6904AF76-726F-41CA-84AF-05C139C8EBE8}"/>
                </a:ext>
              </a:extLst>
            </p:cNvPr>
            <p:cNvSpPr txBox="1"/>
            <p:nvPr/>
          </p:nvSpPr>
          <p:spPr>
            <a:xfrm>
              <a:off x="2508672" y="4690592"/>
              <a:ext cx="346570" cy="461665"/>
            </a:xfrm>
            <a:prstGeom prst="rect">
              <a:avLst/>
            </a:prstGeom>
            <a:noFill/>
          </p:spPr>
          <p:txBody>
            <a:bodyPr wrap="none" rtlCol="0">
              <a:spAutoFit/>
            </a:bodyPr>
            <a:lstStyle/>
            <a:p>
              <a:r>
                <a:rPr lang="en-IN" sz="2400" b="1" dirty="0">
                  <a:solidFill>
                    <a:srgbClr val="FF0000"/>
                  </a:solidFill>
                </a:rPr>
                <a:t>+</a:t>
              </a:r>
            </a:p>
          </p:txBody>
        </p:sp>
        <p:sp>
          <p:nvSpPr>
            <p:cNvPr id="70" name="TextBox 69">
              <a:extLst>
                <a:ext uri="{FF2B5EF4-FFF2-40B4-BE49-F238E27FC236}">
                  <a16:creationId xmlns:a16="http://schemas.microsoft.com/office/drawing/2014/main" id="{B62896D7-4393-4BDA-A3FF-38416A439677}"/>
                </a:ext>
              </a:extLst>
            </p:cNvPr>
            <p:cNvSpPr txBox="1"/>
            <p:nvPr/>
          </p:nvSpPr>
          <p:spPr>
            <a:xfrm>
              <a:off x="4321830" y="5230482"/>
              <a:ext cx="567784" cy="369332"/>
            </a:xfrm>
            <a:prstGeom prst="rect">
              <a:avLst/>
            </a:prstGeom>
            <a:noFill/>
          </p:spPr>
          <p:txBody>
            <a:bodyPr wrap="none" rtlCol="0">
              <a:spAutoFit/>
            </a:bodyPr>
            <a:lstStyle/>
            <a:p>
              <a:r>
                <a:rPr lang="en-IN" dirty="0"/>
                <a:t>Age</a:t>
              </a:r>
            </a:p>
          </p:txBody>
        </p:sp>
        <p:sp>
          <p:nvSpPr>
            <p:cNvPr id="71" name="TextBox 70">
              <a:extLst>
                <a:ext uri="{FF2B5EF4-FFF2-40B4-BE49-F238E27FC236}">
                  <a16:creationId xmlns:a16="http://schemas.microsoft.com/office/drawing/2014/main" id="{5EE5A65A-C7FF-4A73-8349-35BFC97E5389}"/>
                </a:ext>
              </a:extLst>
            </p:cNvPr>
            <p:cNvSpPr txBox="1"/>
            <p:nvPr/>
          </p:nvSpPr>
          <p:spPr>
            <a:xfrm>
              <a:off x="1361770" y="4695903"/>
              <a:ext cx="346570" cy="461665"/>
            </a:xfrm>
            <a:prstGeom prst="rect">
              <a:avLst/>
            </a:prstGeom>
            <a:noFill/>
          </p:spPr>
          <p:txBody>
            <a:bodyPr wrap="none" rtlCol="0">
              <a:spAutoFit/>
            </a:bodyPr>
            <a:lstStyle/>
            <a:p>
              <a:r>
                <a:rPr lang="en-IN" sz="2400" b="1" dirty="0">
                  <a:solidFill>
                    <a:srgbClr val="FF0000"/>
                  </a:solidFill>
                </a:rPr>
                <a:t>+</a:t>
              </a:r>
            </a:p>
          </p:txBody>
        </p:sp>
        <p:sp>
          <p:nvSpPr>
            <p:cNvPr id="72" name="TextBox 71">
              <a:extLst>
                <a:ext uri="{FF2B5EF4-FFF2-40B4-BE49-F238E27FC236}">
                  <a16:creationId xmlns:a16="http://schemas.microsoft.com/office/drawing/2014/main" id="{120DD4EE-F13E-487B-AB1A-9442B0DC0CE2}"/>
                </a:ext>
              </a:extLst>
            </p:cNvPr>
            <p:cNvSpPr txBox="1"/>
            <p:nvPr/>
          </p:nvSpPr>
          <p:spPr>
            <a:xfrm>
              <a:off x="1883712" y="4691602"/>
              <a:ext cx="346570" cy="461665"/>
            </a:xfrm>
            <a:prstGeom prst="rect">
              <a:avLst/>
            </a:prstGeom>
            <a:noFill/>
          </p:spPr>
          <p:txBody>
            <a:bodyPr wrap="none" rtlCol="0">
              <a:spAutoFit/>
            </a:bodyPr>
            <a:lstStyle/>
            <a:p>
              <a:r>
                <a:rPr lang="en-IN" sz="2400" b="1" dirty="0">
                  <a:solidFill>
                    <a:srgbClr val="FF0000"/>
                  </a:solidFill>
                </a:rPr>
                <a:t>+</a:t>
              </a:r>
            </a:p>
          </p:txBody>
        </p:sp>
        <p:sp>
          <p:nvSpPr>
            <p:cNvPr id="73" name="TextBox 72">
              <a:extLst>
                <a:ext uri="{FF2B5EF4-FFF2-40B4-BE49-F238E27FC236}">
                  <a16:creationId xmlns:a16="http://schemas.microsoft.com/office/drawing/2014/main" id="{93D1652D-7C80-45D9-BC10-0CB82B49D907}"/>
                </a:ext>
              </a:extLst>
            </p:cNvPr>
            <p:cNvSpPr txBox="1"/>
            <p:nvPr/>
          </p:nvSpPr>
          <p:spPr>
            <a:xfrm>
              <a:off x="2333734" y="4683608"/>
              <a:ext cx="346570" cy="461665"/>
            </a:xfrm>
            <a:prstGeom prst="rect">
              <a:avLst/>
            </a:prstGeom>
            <a:noFill/>
          </p:spPr>
          <p:txBody>
            <a:bodyPr wrap="none" rtlCol="0">
              <a:spAutoFit/>
            </a:bodyPr>
            <a:lstStyle/>
            <a:p>
              <a:r>
                <a:rPr lang="en-IN" sz="2400" b="1" dirty="0">
                  <a:solidFill>
                    <a:srgbClr val="FF0000"/>
                  </a:solidFill>
                </a:rPr>
                <a:t>+</a:t>
              </a:r>
            </a:p>
          </p:txBody>
        </p:sp>
        <p:sp>
          <p:nvSpPr>
            <p:cNvPr id="74" name="TextBox 73">
              <a:extLst>
                <a:ext uri="{FF2B5EF4-FFF2-40B4-BE49-F238E27FC236}">
                  <a16:creationId xmlns:a16="http://schemas.microsoft.com/office/drawing/2014/main" id="{7F3B0507-9FB7-4B9E-B741-C555FE1BA936}"/>
                </a:ext>
              </a:extLst>
            </p:cNvPr>
            <p:cNvSpPr txBox="1"/>
            <p:nvPr/>
          </p:nvSpPr>
          <p:spPr>
            <a:xfrm>
              <a:off x="2855676" y="4679307"/>
              <a:ext cx="346570" cy="461665"/>
            </a:xfrm>
            <a:prstGeom prst="rect">
              <a:avLst/>
            </a:prstGeom>
            <a:noFill/>
          </p:spPr>
          <p:txBody>
            <a:bodyPr wrap="none" rtlCol="0">
              <a:spAutoFit/>
            </a:bodyPr>
            <a:lstStyle/>
            <a:p>
              <a:r>
                <a:rPr lang="en-IN" sz="2400" b="1" dirty="0">
                  <a:solidFill>
                    <a:srgbClr val="FF0000"/>
                  </a:solidFill>
                </a:rPr>
                <a:t>+</a:t>
              </a:r>
            </a:p>
          </p:txBody>
        </p:sp>
        <p:sp>
          <p:nvSpPr>
            <p:cNvPr id="75" name="TextBox 74">
              <a:extLst>
                <a:ext uri="{FF2B5EF4-FFF2-40B4-BE49-F238E27FC236}">
                  <a16:creationId xmlns:a16="http://schemas.microsoft.com/office/drawing/2014/main" id="{FBCB17CD-F17A-4604-A037-156613E3637B}"/>
                </a:ext>
              </a:extLst>
            </p:cNvPr>
            <p:cNvSpPr txBox="1"/>
            <p:nvPr/>
          </p:nvSpPr>
          <p:spPr>
            <a:xfrm>
              <a:off x="2661072" y="4687715"/>
              <a:ext cx="346570" cy="461665"/>
            </a:xfrm>
            <a:prstGeom prst="rect">
              <a:avLst/>
            </a:prstGeom>
            <a:noFill/>
          </p:spPr>
          <p:txBody>
            <a:bodyPr wrap="none" rtlCol="0">
              <a:spAutoFit/>
            </a:bodyPr>
            <a:lstStyle/>
            <a:p>
              <a:r>
                <a:rPr lang="en-IN" sz="2400" b="1" dirty="0">
                  <a:solidFill>
                    <a:srgbClr val="FF0000"/>
                  </a:solidFill>
                </a:rPr>
                <a:t>+</a:t>
              </a:r>
            </a:p>
          </p:txBody>
        </p:sp>
        <p:sp>
          <p:nvSpPr>
            <p:cNvPr id="76" name="TextBox 75">
              <a:extLst>
                <a:ext uri="{FF2B5EF4-FFF2-40B4-BE49-F238E27FC236}">
                  <a16:creationId xmlns:a16="http://schemas.microsoft.com/office/drawing/2014/main" id="{E9FE4FD2-5921-48CA-88ED-A7C7683F4D40}"/>
                </a:ext>
              </a:extLst>
            </p:cNvPr>
            <p:cNvSpPr txBox="1"/>
            <p:nvPr/>
          </p:nvSpPr>
          <p:spPr>
            <a:xfrm>
              <a:off x="2938728" y="1828777"/>
              <a:ext cx="346570" cy="461665"/>
            </a:xfrm>
            <a:prstGeom prst="rect">
              <a:avLst/>
            </a:prstGeom>
            <a:noFill/>
          </p:spPr>
          <p:txBody>
            <a:bodyPr wrap="none" rtlCol="0">
              <a:spAutoFit/>
            </a:bodyPr>
            <a:lstStyle/>
            <a:p>
              <a:r>
                <a:rPr lang="en-IN" sz="2400" b="1" dirty="0">
                  <a:solidFill>
                    <a:srgbClr val="FF0000"/>
                  </a:solidFill>
                </a:rPr>
                <a:t>+</a:t>
              </a:r>
            </a:p>
          </p:txBody>
        </p:sp>
        <p:sp>
          <p:nvSpPr>
            <p:cNvPr id="77" name="TextBox 76">
              <a:extLst>
                <a:ext uri="{FF2B5EF4-FFF2-40B4-BE49-F238E27FC236}">
                  <a16:creationId xmlns:a16="http://schemas.microsoft.com/office/drawing/2014/main" id="{C8BD648E-F17C-4963-B2C2-62B9B3F325CB}"/>
                </a:ext>
              </a:extLst>
            </p:cNvPr>
            <p:cNvSpPr txBox="1"/>
            <p:nvPr/>
          </p:nvSpPr>
          <p:spPr>
            <a:xfrm>
              <a:off x="3460670" y="1824476"/>
              <a:ext cx="346570" cy="461665"/>
            </a:xfrm>
            <a:prstGeom prst="rect">
              <a:avLst/>
            </a:prstGeom>
            <a:noFill/>
          </p:spPr>
          <p:txBody>
            <a:bodyPr wrap="none" rtlCol="0">
              <a:spAutoFit/>
            </a:bodyPr>
            <a:lstStyle/>
            <a:p>
              <a:r>
                <a:rPr lang="en-IN" sz="2400" b="1" dirty="0">
                  <a:solidFill>
                    <a:srgbClr val="FF0000"/>
                  </a:solidFill>
                </a:rPr>
                <a:t>+</a:t>
              </a:r>
            </a:p>
          </p:txBody>
        </p:sp>
        <p:sp>
          <p:nvSpPr>
            <p:cNvPr id="78" name="TextBox 77">
              <a:extLst>
                <a:ext uri="{FF2B5EF4-FFF2-40B4-BE49-F238E27FC236}">
                  <a16:creationId xmlns:a16="http://schemas.microsoft.com/office/drawing/2014/main" id="{23D42AE9-AE50-43B4-B4E9-0FDAFED4196B}"/>
                </a:ext>
              </a:extLst>
            </p:cNvPr>
            <p:cNvSpPr txBox="1"/>
            <p:nvPr/>
          </p:nvSpPr>
          <p:spPr>
            <a:xfrm>
              <a:off x="3910692" y="1810731"/>
              <a:ext cx="346570" cy="461665"/>
            </a:xfrm>
            <a:prstGeom prst="rect">
              <a:avLst/>
            </a:prstGeom>
            <a:noFill/>
          </p:spPr>
          <p:txBody>
            <a:bodyPr wrap="none" rtlCol="0">
              <a:spAutoFit/>
            </a:bodyPr>
            <a:lstStyle/>
            <a:p>
              <a:r>
                <a:rPr lang="en-IN" sz="2400" b="1" dirty="0">
                  <a:solidFill>
                    <a:srgbClr val="FF0000"/>
                  </a:solidFill>
                </a:rPr>
                <a:t>+</a:t>
              </a:r>
            </a:p>
          </p:txBody>
        </p:sp>
        <p:sp>
          <p:nvSpPr>
            <p:cNvPr id="79" name="TextBox 78">
              <a:extLst>
                <a:ext uri="{FF2B5EF4-FFF2-40B4-BE49-F238E27FC236}">
                  <a16:creationId xmlns:a16="http://schemas.microsoft.com/office/drawing/2014/main" id="{24DFC44A-DECD-49D4-AAB5-88EE2777F778}"/>
                </a:ext>
              </a:extLst>
            </p:cNvPr>
            <p:cNvSpPr txBox="1"/>
            <p:nvPr/>
          </p:nvSpPr>
          <p:spPr>
            <a:xfrm>
              <a:off x="4432634" y="1783426"/>
              <a:ext cx="346570" cy="461665"/>
            </a:xfrm>
            <a:prstGeom prst="rect">
              <a:avLst/>
            </a:prstGeom>
            <a:noFill/>
          </p:spPr>
          <p:txBody>
            <a:bodyPr wrap="none" rtlCol="0">
              <a:spAutoFit/>
            </a:bodyPr>
            <a:lstStyle/>
            <a:p>
              <a:r>
                <a:rPr lang="en-IN" sz="2400" b="1" dirty="0">
                  <a:solidFill>
                    <a:srgbClr val="FF0000"/>
                  </a:solidFill>
                </a:rPr>
                <a:t>+</a:t>
              </a:r>
            </a:p>
          </p:txBody>
        </p:sp>
        <p:sp>
          <p:nvSpPr>
            <p:cNvPr id="5" name="TextBox 4">
              <a:extLst>
                <a:ext uri="{FF2B5EF4-FFF2-40B4-BE49-F238E27FC236}">
                  <a16:creationId xmlns:a16="http://schemas.microsoft.com/office/drawing/2014/main" id="{3F6BF980-CA2F-4A28-9A66-F3299D832691}"/>
                </a:ext>
              </a:extLst>
            </p:cNvPr>
            <p:cNvSpPr txBox="1"/>
            <p:nvPr/>
          </p:nvSpPr>
          <p:spPr>
            <a:xfrm>
              <a:off x="488830" y="1713779"/>
              <a:ext cx="238661" cy="461665"/>
            </a:xfrm>
            <a:prstGeom prst="rect">
              <a:avLst/>
            </a:prstGeom>
            <a:noFill/>
          </p:spPr>
          <p:txBody>
            <a:bodyPr wrap="square" rtlCol="0">
              <a:spAutoFit/>
            </a:bodyPr>
            <a:lstStyle/>
            <a:p>
              <a:r>
                <a:rPr lang="en-IN" sz="2400" dirty="0"/>
                <a:t>1</a:t>
              </a:r>
            </a:p>
          </p:txBody>
        </p:sp>
        <p:sp>
          <p:nvSpPr>
            <p:cNvPr id="80" name="TextBox 79">
              <a:extLst>
                <a:ext uri="{FF2B5EF4-FFF2-40B4-BE49-F238E27FC236}">
                  <a16:creationId xmlns:a16="http://schemas.microsoft.com/office/drawing/2014/main" id="{4D2B8021-6A4F-4ED1-BCB0-62C3826CE95E}"/>
                </a:ext>
              </a:extLst>
            </p:cNvPr>
            <p:cNvSpPr txBox="1"/>
            <p:nvPr/>
          </p:nvSpPr>
          <p:spPr>
            <a:xfrm>
              <a:off x="485953" y="4638133"/>
              <a:ext cx="238661" cy="461665"/>
            </a:xfrm>
            <a:prstGeom prst="rect">
              <a:avLst/>
            </a:prstGeom>
            <a:noFill/>
          </p:spPr>
          <p:txBody>
            <a:bodyPr wrap="square" rtlCol="0">
              <a:spAutoFit/>
            </a:bodyPr>
            <a:lstStyle/>
            <a:p>
              <a:r>
                <a:rPr lang="en-IN" sz="2400" dirty="0"/>
                <a:t>0</a:t>
              </a:r>
            </a:p>
          </p:txBody>
        </p:sp>
        <p:sp>
          <p:nvSpPr>
            <p:cNvPr id="81" name="TextBox 80">
              <a:extLst>
                <a:ext uri="{FF2B5EF4-FFF2-40B4-BE49-F238E27FC236}">
                  <a16:creationId xmlns:a16="http://schemas.microsoft.com/office/drawing/2014/main" id="{AD65B2E1-E5B6-46C5-947A-563E0E98977B}"/>
                </a:ext>
              </a:extLst>
            </p:cNvPr>
            <p:cNvSpPr txBox="1"/>
            <p:nvPr/>
          </p:nvSpPr>
          <p:spPr>
            <a:xfrm>
              <a:off x="334923" y="1094873"/>
              <a:ext cx="809837" cy="369332"/>
            </a:xfrm>
            <a:prstGeom prst="rect">
              <a:avLst/>
            </a:prstGeom>
            <a:noFill/>
          </p:spPr>
          <p:txBody>
            <a:bodyPr wrap="none" rtlCol="0">
              <a:spAutoFit/>
            </a:bodyPr>
            <a:lstStyle/>
            <a:p>
              <a:r>
                <a:rPr lang="en-IN" dirty="0"/>
                <a:t>Action</a:t>
              </a:r>
            </a:p>
          </p:txBody>
        </p:sp>
      </p:grpSp>
      <p:sp>
        <p:nvSpPr>
          <p:cNvPr id="8" name="TextBox 7">
            <a:extLst>
              <a:ext uri="{FF2B5EF4-FFF2-40B4-BE49-F238E27FC236}">
                <a16:creationId xmlns:a16="http://schemas.microsoft.com/office/drawing/2014/main" id="{FD4C83AC-A793-419D-8A40-694B6DC833E7}"/>
              </a:ext>
            </a:extLst>
          </p:cNvPr>
          <p:cNvSpPr txBox="1"/>
          <p:nvPr/>
        </p:nvSpPr>
        <p:spPr>
          <a:xfrm>
            <a:off x="2938728" y="4175185"/>
            <a:ext cx="1276713" cy="369332"/>
          </a:xfrm>
          <a:prstGeom prst="rect">
            <a:avLst/>
          </a:prstGeom>
          <a:noFill/>
        </p:spPr>
        <p:txBody>
          <a:bodyPr wrap="square" rtlCol="0">
            <a:spAutoFit/>
          </a:bodyPr>
          <a:lstStyle/>
          <a:p>
            <a:r>
              <a:rPr lang="en-IN" b="1" dirty="0"/>
              <a:t>? ? ? ?</a:t>
            </a:r>
          </a:p>
        </p:txBody>
      </p:sp>
      <p:sp>
        <p:nvSpPr>
          <p:cNvPr id="83" name="TextBox 82">
            <a:extLst>
              <a:ext uri="{FF2B5EF4-FFF2-40B4-BE49-F238E27FC236}">
                <a16:creationId xmlns:a16="http://schemas.microsoft.com/office/drawing/2014/main" id="{3ECF222D-E4D8-4A2E-883A-B7DEE273EF24}"/>
              </a:ext>
            </a:extLst>
          </p:cNvPr>
          <p:cNvSpPr txBox="1"/>
          <p:nvPr/>
        </p:nvSpPr>
        <p:spPr>
          <a:xfrm>
            <a:off x="1591646" y="5900468"/>
            <a:ext cx="2623795" cy="461665"/>
          </a:xfrm>
          <a:prstGeom prst="rect">
            <a:avLst/>
          </a:prstGeom>
          <a:noFill/>
        </p:spPr>
        <p:txBody>
          <a:bodyPr wrap="square" rtlCol="0">
            <a:spAutoFit/>
          </a:bodyPr>
          <a:lstStyle/>
          <a:p>
            <a:r>
              <a:rPr lang="en-IN" sz="2400" b="1" dirty="0">
                <a:solidFill>
                  <a:srgbClr val="FF0000"/>
                </a:solidFill>
              </a:rPr>
              <a:t>We don’t know</a:t>
            </a:r>
          </a:p>
        </p:txBody>
      </p:sp>
      <p:sp>
        <p:nvSpPr>
          <p:cNvPr id="69" name="TextBox 68">
            <a:extLst>
              <a:ext uri="{FF2B5EF4-FFF2-40B4-BE49-F238E27FC236}">
                <a16:creationId xmlns:a16="http://schemas.microsoft.com/office/drawing/2014/main" id="{65968D8C-9CA0-4FFE-929F-A6054585BC9A}"/>
              </a:ext>
            </a:extLst>
          </p:cNvPr>
          <p:cNvSpPr txBox="1"/>
          <p:nvPr/>
        </p:nvSpPr>
        <p:spPr>
          <a:xfrm>
            <a:off x="143769" y="506583"/>
            <a:ext cx="8741434" cy="523220"/>
          </a:xfrm>
          <a:prstGeom prst="rect">
            <a:avLst/>
          </a:prstGeom>
          <a:noFill/>
        </p:spPr>
        <p:txBody>
          <a:bodyPr wrap="square" rtlCol="0">
            <a:spAutoFit/>
          </a:bodyPr>
          <a:lstStyle/>
          <a:p>
            <a:r>
              <a:rPr lang="en-IN" sz="2800" b="1" dirty="0">
                <a:solidFill>
                  <a:srgbClr val="0070C0"/>
                </a:solidFill>
                <a:latin typeface="Arial" panose="020B0604020202020204" pitchFamily="34" charset="0"/>
                <a:cs typeface="Arial" panose="020B0604020202020204" pitchFamily="34" charset="0"/>
              </a:rPr>
              <a:t>Logistic Regression (LR)</a:t>
            </a:r>
          </a:p>
        </p:txBody>
      </p:sp>
    </p:spTree>
    <p:extLst>
      <p:ext uri="{BB962C8B-B14F-4D97-AF65-F5344CB8AC3E}">
        <p14:creationId xmlns:p14="http://schemas.microsoft.com/office/powerpoint/2010/main" val="68991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500"/>
                                        <p:tgtEl>
                                          <p:spTgt spid="9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83"/>
                                        </p:tgtEl>
                                        <p:attrNameLst>
                                          <p:attrName>style.visibility</p:attrName>
                                        </p:attrNameLst>
                                      </p:cBhvr>
                                      <p:to>
                                        <p:strVal val="visible"/>
                                      </p:to>
                                    </p:set>
                                    <p:animEffect transition="in" filter="barn(inVertical)">
                                      <p:cBhvr>
                                        <p:cTn id="1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grpSp>
        <p:nvGrpSpPr>
          <p:cNvPr id="5" name="Group 4">
            <a:extLst>
              <a:ext uri="{FF2B5EF4-FFF2-40B4-BE49-F238E27FC236}">
                <a16:creationId xmlns:a16="http://schemas.microsoft.com/office/drawing/2014/main" id="{E1A1E71C-9186-4D2E-A723-94EEBF37E606}"/>
              </a:ext>
            </a:extLst>
          </p:cNvPr>
          <p:cNvGrpSpPr/>
          <p:nvPr/>
        </p:nvGrpSpPr>
        <p:grpSpPr>
          <a:xfrm>
            <a:off x="138127" y="1094873"/>
            <a:ext cx="5533851" cy="4504941"/>
            <a:chOff x="3239138" y="1094873"/>
            <a:chExt cx="5533851" cy="4504941"/>
          </a:xfrm>
        </p:grpSpPr>
        <p:cxnSp>
          <p:nvCxnSpPr>
            <p:cNvPr id="86" name="Straight Arrow Connector 85">
              <a:extLst>
                <a:ext uri="{FF2B5EF4-FFF2-40B4-BE49-F238E27FC236}">
                  <a16:creationId xmlns:a16="http://schemas.microsoft.com/office/drawing/2014/main" id="{56F21FF8-0731-49CE-9FCF-3D8737027091}"/>
                </a:ext>
              </a:extLst>
            </p:cNvPr>
            <p:cNvCxnSpPr/>
            <p:nvPr/>
          </p:nvCxnSpPr>
          <p:spPr>
            <a:xfrm flipV="1">
              <a:off x="3890498" y="1429108"/>
              <a:ext cx="0" cy="3519577"/>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875ABDB3-2ADA-4FD5-ACFE-982274F4AD76}"/>
                </a:ext>
              </a:extLst>
            </p:cNvPr>
            <p:cNvCxnSpPr>
              <a:cxnSpLocks/>
            </p:cNvCxnSpPr>
            <p:nvPr/>
          </p:nvCxnSpPr>
          <p:spPr>
            <a:xfrm flipV="1">
              <a:off x="3890498" y="4948685"/>
              <a:ext cx="4482860" cy="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DDB17D84-C533-46E2-B4FE-93DD86D8FC58}"/>
                </a:ext>
              </a:extLst>
            </p:cNvPr>
            <p:cNvCxnSpPr>
              <a:cxnSpLocks/>
              <a:stCxn id="94" idx="1"/>
              <a:endCxn id="110" idx="1"/>
            </p:cNvCxnSpPr>
            <p:nvPr/>
          </p:nvCxnSpPr>
          <p:spPr>
            <a:xfrm flipV="1">
              <a:off x="4635527" y="2041564"/>
              <a:ext cx="2179380" cy="2883748"/>
            </a:xfrm>
            <a:prstGeom prst="straightConnector1">
              <a:avLst/>
            </a:prstGeom>
            <a:ln w="381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2DF652F1-B1AF-4782-BBF1-A055E9B9BF42}"/>
                </a:ext>
              </a:extLst>
            </p:cNvPr>
            <p:cNvSpPr txBox="1"/>
            <p:nvPr/>
          </p:nvSpPr>
          <p:spPr>
            <a:xfrm>
              <a:off x="4149291" y="1808650"/>
              <a:ext cx="346570" cy="461665"/>
            </a:xfrm>
            <a:prstGeom prst="rect">
              <a:avLst/>
            </a:prstGeom>
            <a:noFill/>
          </p:spPr>
          <p:txBody>
            <a:bodyPr wrap="none" rtlCol="0">
              <a:spAutoFit/>
            </a:bodyPr>
            <a:lstStyle/>
            <a:p>
              <a:r>
                <a:rPr lang="en-IN" sz="2400" b="1" dirty="0">
                  <a:solidFill>
                    <a:srgbClr val="FF0000"/>
                  </a:solidFill>
                </a:rPr>
                <a:t>+</a:t>
              </a:r>
            </a:p>
          </p:txBody>
        </p:sp>
        <p:sp>
          <p:nvSpPr>
            <p:cNvPr id="91" name="TextBox 90">
              <a:extLst>
                <a:ext uri="{FF2B5EF4-FFF2-40B4-BE49-F238E27FC236}">
                  <a16:creationId xmlns:a16="http://schemas.microsoft.com/office/drawing/2014/main" id="{C0822A9D-B266-4994-938F-5F553DAAEEC6}"/>
                </a:ext>
              </a:extLst>
            </p:cNvPr>
            <p:cNvSpPr txBox="1"/>
            <p:nvPr/>
          </p:nvSpPr>
          <p:spPr>
            <a:xfrm>
              <a:off x="5121255" y="1790604"/>
              <a:ext cx="346570" cy="461665"/>
            </a:xfrm>
            <a:prstGeom prst="rect">
              <a:avLst/>
            </a:prstGeom>
            <a:noFill/>
          </p:spPr>
          <p:txBody>
            <a:bodyPr wrap="none" rtlCol="0">
              <a:spAutoFit/>
            </a:bodyPr>
            <a:lstStyle/>
            <a:p>
              <a:r>
                <a:rPr lang="en-IN" sz="2400" b="1" dirty="0">
                  <a:solidFill>
                    <a:srgbClr val="FF0000"/>
                  </a:solidFill>
                </a:rPr>
                <a:t>+</a:t>
              </a:r>
            </a:p>
          </p:txBody>
        </p:sp>
        <p:sp>
          <p:nvSpPr>
            <p:cNvPr id="92" name="TextBox 91">
              <a:extLst>
                <a:ext uri="{FF2B5EF4-FFF2-40B4-BE49-F238E27FC236}">
                  <a16:creationId xmlns:a16="http://schemas.microsoft.com/office/drawing/2014/main" id="{DFD585D5-8FF8-4D24-A01D-D3ABC6A61E33}"/>
                </a:ext>
              </a:extLst>
            </p:cNvPr>
            <p:cNvSpPr txBox="1"/>
            <p:nvPr/>
          </p:nvSpPr>
          <p:spPr>
            <a:xfrm>
              <a:off x="5643197" y="1763299"/>
              <a:ext cx="346570" cy="461665"/>
            </a:xfrm>
            <a:prstGeom prst="rect">
              <a:avLst/>
            </a:prstGeom>
            <a:noFill/>
          </p:spPr>
          <p:txBody>
            <a:bodyPr wrap="none" rtlCol="0">
              <a:spAutoFit/>
            </a:bodyPr>
            <a:lstStyle/>
            <a:p>
              <a:r>
                <a:rPr lang="en-IN" sz="2400" b="1" dirty="0">
                  <a:solidFill>
                    <a:srgbClr val="FF0000"/>
                  </a:solidFill>
                </a:rPr>
                <a:t>+</a:t>
              </a:r>
            </a:p>
          </p:txBody>
        </p:sp>
        <p:sp>
          <p:nvSpPr>
            <p:cNvPr id="93" name="TextBox 92">
              <a:extLst>
                <a:ext uri="{FF2B5EF4-FFF2-40B4-BE49-F238E27FC236}">
                  <a16:creationId xmlns:a16="http://schemas.microsoft.com/office/drawing/2014/main" id="{3AC39426-A672-47E8-8A8F-E634008CEB92}"/>
                </a:ext>
              </a:extLst>
            </p:cNvPr>
            <p:cNvSpPr txBox="1"/>
            <p:nvPr/>
          </p:nvSpPr>
          <p:spPr>
            <a:xfrm>
              <a:off x="4113585" y="4698780"/>
              <a:ext cx="346570" cy="461665"/>
            </a:xfrm>
            <a:prstGeom prst="rect">
              <a:avLst/>
            </a:prstGeom>
            <a:noFill/>
          </p:spPr>
          <p:txBody>
            <a:bodyPr wrap="none" rtlCol="0">
              <a:spAutoFit/>
            </a:bodyPr>
            <a:lstStyle/>
            <a:p>
              <a:r>
                <a:rPr lang="en-IN" sz="2400" b="1" dirty="0">
                  <a:solidFill>
                    <a:srgbClr val="FF0000"/>
                  </a:solidFill>
                </a:rPr>
                <a:t>+</a:t>
              </a:r>
            </a:p>
          </p:txBody>
        </p:sp>
        <p:sp>
          <p:nvSpPr>
            <p:cNvPr id="94" name="TextBox 93">
              <a:extLst>
                <a:ext uri="{FF2B5EF4-FFF2-40B4-BE49-F238E27FC236}">
                  <a16:creationId xmlns:a16="http://schemas.microsoft.com/office/drawing/2014/main" id="{34F970B4-9BA7-4350-8758-935DC13DEE19}"/>
                </a:ext>
              </a:extLst>
            </p:cNvPr>
            <p:cNvSpPr txBox="1"/>
            <p:nvPr/>
          </p:nvSpPr>
          <p:spPr>
            <a:xfrm>
              <a:off x="4635527" y="4694479"/>
              <a:ext cx="346570" cy="461665"/>
            </a:xfrm>
            <a:prstGeom prst="rect">
              <a:avLst/>
            </a:prstGeom>
            <a:noFill/>
          </p:spPr>
          <p:txBody>
            <a:bodyPr wrap="none" rtlCol="0">
              <a:spAutoFit/>
            </a:bodyPr>
            <a:lstStyle/>
            <a:p>
              <a:r>
                <a:rPr lang="en-IN" sz="2400" b="1" dirty="0">
                  <a:solidFill>
                    <a:srgbClr val="FF0000"/>
                  </a:solidFill>
                </a:rPr>
                <a:t>+</a:t>
              </a:r>
            </a:p>
          </p:txBody>
        </p:sp>
        <p:sp>
          <p:nvSpPr>
            <p:cNvPr id="95" name="TextBox 94">
              <a:extLst>
                <a:ext uri="{FF2B5EF4-FFF2-40B4-BE49-F238E27FC236}">
                  <a16:creationId xmlns:a16="http://schemas.microsoft.com/office/drawing/2014/main" id="{DB22AAC2-6819-499B-9C5A-629C7ED8F6F0}"/>
                </a:ext>
              </a:extLst>
            </p:cNvPr>
            <p:cNvSpPr txBox="1"/>
            <p:nvPr/>
          </p:nvSpPr>
          <p:spPr>
            <a:xfrm>
              <a:off x="5085549" y="4686485"/>
              <a:ext cx="346570" cy="461665"/>
            </a:xfrm>
            <a:prstGeom prst="rect">
              <a:avLst/>
            </a:prstGeom>
            <a:noFill/>
          </p:spPr>
          <p:txBody>
            <a:bodyPr wrap="none" rtlCol="0">
              <a:spAutoFit/>
            </a:bodyPr>
            <a:lstStyle/>
            <a:p>
              <a:r>
                <a:rPr lang="en-IN" sz="2400" b="1" dirty="0">
                  <a:solidFill>
                    <a:srgbClr val="FF0000"/>
                  </a:solidFill>
                </a:rPr>
                <a:t>+</a:t>
              </a:r>
            </a:p>
          </p:txBody>
        </p:sp>
        <p:sp>
          <p:nvSpPr>
            <p:cNvPr id="96" name="TextBox 95">
              <a:extLst>
                <a:ext uri="{FF2B5EF4-FFF2-40B4-BE49-F238E27FC236}">
                  <a16:creationId xmlns:a16="http://schemas.microsoft.com/office/drawing/2014/main" id="{9F0B02D5-E4E5-48AE-9AE9-B04D09EB3C13}"/>
                </a:ext>
              </a:extLst>
            </p:cNvPr>
            <p:cNvSpPr txBox="1"/>
            <p:nvPr/>
          </p:nvSpPr>
          <p:spPr>
            <a:xfrm>
              <a:off x="5607491" y="4682184"/>
              <a:ext cx="346570" cy="461665"/>
            </a:xfrm>
            <a:prstGeom prst="rect">
              <a:avLst/>
            </a:prstGeom>
            <a:noFill/>
          </p:spPr>
          <p:txBody>
            <a:bodyPr wrap="none" rtlCol="0">
              <a:spAutoFit/>
            </a:bodyPr>
            <a:lstStyle/>
            <a:p>
              <a:r>
                <a:rPr lang="en-IN" sz="2400" b="1" dirty="0">
                  <a:solidFill>
                    <a:srgbClr val="FF0000"/>
                  </a:solidFill>
                </a:rPr>
                <a:t>+</a:t>
              </a:r>
            </a:p>
          </p:txBody>
        </p:sp>
        <p:sp>
          <p:nvSpPr>
            <p:cNvPr id="97" name="TextBox 96">
              <a:extLst>
                <a:ext uri="{FF2B5EF4-FFF2-40B4-BE49-F238E27FC236}">
                  <a16:creationId xmlns:a16="http://schemas.microsoft.com/office/drawing/2014/main" id="{8333EF48-89A0-4EFA-8234-FC4814D97F42}"/>
                </a:ext>
              </a:extLst>
            </p:cNvPr>
            <p:cNvSpPr txBox="1"/>
            <p:nvPr/>
          </p:nvSpPr>
          <p:spPr>
            <a:xfrm>
              <a:off x="6098987" y="1798305"/>
              <a:ext cx="346570" cy="461665"/>
            </a:xfrm>
            <a:prstGeom prst="rect">
              <a:avLst/>
            </a:prstGeom>
            <a:noFill/>
          </p:spPr>
          <p:txBody>
            <a:bodyPr wrap="none" rtlCol="0">
              <a:spAutoFit/>
            </a:bodyPr>
            <a:lstStyle/>
            <a:p>
              <a:r>
                <a:rPr lang="en-IN" sz="2400" b="1" dirty="0">
                  <a:solidFill>
                    <a:srgbClr val="FF0000"/>
                  </a:solidFill>
                </a:rPr>
                <a:t>+</a:t>
              </a:r>
            </a:p>
          </p:txBody>
        </p:sp>
        <p:sp>
          <p:nvSpPr>
            <p:cNvPr id="98" name="TextBox 97">
              <a:extLst>
                <a:ext uri="{FF2B5EF4-FFF2-40B4-BE49-F238E27FC236}">
                  <a16:creationId xmlns:a16="http://schemas.microsoft.com/office/drawing/2014/main" id="{8A2B8FE4-BA27-4743-B951-B128AE44726E}"/>
                </a:ext>
              </a:extLst>
            </p:cNvPr>
            <p:cNvSpPr txBox="1"/>
            <p:nvPr/>
          </p:nvSpPr>
          <p:spPr>
            <a:xfrm>
              <a:off x="6620929" y="1811257"/>
              <a:ext cx="346570" cy="461665"/>
            </a:xfrm>
            <a:prstGeom prst="rect">
              <a:avLst/>
            </a:prstGeom>
            <a:noFill/>
          </p:spPr>
          <p:txBody>
            <a:bodyPr wrap="none" rtlCol="0">
              <a:spAutoFit/>
            </a:bodyPr>
            <a:lstStyle/>
            <a:p>
              <a:r>
                <a:rPr lang="en-IN" sz="2400" b="1" dirty="0">
                  <a:solidFill>
                    <a:srgbClr val="FF0000"/>
                  </a:solidFill>
                </a:rPr>
                <a:t>+</a:t>
              </a:r>
            </a:p>
          </p:txBody>
        </p:sp>
        <p:sp>
          <p:nvSpPr>
            <p:cNvPr id="99" name="TextBox 98">
              <a:extLst>
                <a:ext uri="{FF2B5EF4-FFF2-40B4-BE49-F238E27FC236}">
                  <a16:creationId xmlns:a16="http://schemas.microsoft.com/office/drawing/2014/main" id="{EF956244-46ED-4A33-8A0A-23DEDD0EE823}"/>
                </a:ext>
              </a:extLst>
            </p:cNvPr>
            <p:cNvSpPr txBox="1"/>
            <p:nvPr/>
          </p:nvSpPr>
          <p:spPr>
            <a:xfrm>
              <a:off x="7070951" y="1803263"/>
              <a:ext cx="346570" cy="461665"/>
            </a:xfrm>
            <a:prstGeom prst="rect">
              <a:avLst/>
            </a:prstGeom>
            <a:noFill/>
          </p:spPr>
          <p:txBody>
            <a:bodyPr wrap="none" rtlCol="0">
              <a:spAutoFit/>
            </a:bodyPr>
            <a:lstStyle/>
            <a:p>
              <a:r>
                <a:rPr lang="en-IN" sz="2400" b="1" dirty="0">
                  <a:solidFill>
                    <a:srgbClr val="FF0000"/>
                  </a:solidFill>
                </a:rPr>
                <a:t>+</a:t>
              </a:r>
            </a:p>
          </p:txBody>
        </p:sp>
        <p:sp>
          <p:nvSpPr>
            <p:cNvPr id="100" name="TextBox 99">
              <a:extLst>
                <a:ext uri="{FF2B5EF4-FFF2-40B4-BE49-F238E27FC236}">
                  <a16:creationId xmlns:a16="http://schemas.microsoft.com/office/drawing/2014/main" id="{A7481DB7-6B0E-4B83-B381-9A8DCE7DA55A}"/>
                </a:ext>
              </a:extLst>
            </p:cNvPr>
            <p:cNvSpPr txBox="1"/>
            <p:nvPr/>
          </p:nvSpPr>
          <p:spPr>
            <a:xfrm>
              <a:off x="7592893" y="1798962"/>
              <a:ext cx="346570" cy="461665"/>
            </a:xfrm>
            <a:prstGeom prst="rect">
              <a:avLst/>
            </a:prstGeom>
            <a:noFill/>
          </p:spPr>
          <p:txBody>
            <a:bodyPr wrap="none" rtlCol="0">
              <a:spAutoFit/>
            </a:bodyPr>
            <a:lstStyle/>
            <a:p>
              <a:r>
                <a:rPr lang="en-IN" sz="2400" b="1" dirty="0">
                  <a:solidFill>
                    <a:srgbClr val="FF0000"/>
                  </a:solidFill>
                </a:rPr>
                <a:t>+</a:t>
              </a:r>
            </a:p>
          </p:txBody>
        </p:sp>
        <p:sp>
          <p:nvSpPr>
            <p:cNvPr id="101" name="TextBox 100">
              <a:extLst>
                <a:ext uri="{FF2B5EF4-FFF2-40B4-BE49-F238E27FC236}">
                  <a16:creationId xmlns:a16="http://schemas.microsoft.com/office/drawing/2014/main" id="{12C0BF4E-0692-49CC-A11B-8D1EC146AA8A}"/>
                </a:ext>
              </a:extLst>
            </p:cNvPr>
            <p:cNvSpPr txBox="1"/>
            <p:nvPr/>
          </p:nvSpPr>
          <p:spPr>
            <a:xfrm>
              <a:off x="5412887" y="4690592"/>
              <a:ext cx="346570" cy="461665"/>
            </a:xfrm>
            <a:prstGeom prst="rect">
              <a:avLst/>
            </a:prstGeom>
            <a:noFill/>
          </p:spPr>
          <p:txBody>
            <a:bodyPr wrap="none" rtlCol="0">
              <a:spAutoFit/>
            </a:bodyPr>
            <a:lstStyle/>
            <a:p>
              <a:r>
                <a:rPr lang="en-IN" sz="2400" b="1" dirty="0">
                  <a:solidFill>
                    <a:srgbClr val="FF0000"/>
                  </a:solidFill>
                </a:rPr>
                <a:t>+</a:t>
              </a:r>
            </a:p>
          </p:txBody>
        </p:sp>
        <p:sp>
          <p:nvSpPr>
            <p:cNvPr id="102" name="TextBox 101">
              <a:extLst>
                <a:ext uri="{FF2B5EF4-FFF2-40B4-BE49-F238E27FC236}">
                  <a16:creationId xmlns:a16="http://schemas.microsoft.com/office/drawing/2014/main" id="{5C7C69DC-A60A-4E28-8FC8-87CDF4EC204B}"/>
                </a:ext>
              </a:extLst>
            </p:cNvPr>
            <p:cNvSpPr txBox="1"/>
            <p:nvPr/>
          </p:nvSpPr>
          <p:spPr>
            <a:xfrm>
              <a:off x="7226045" y="5230482"/>
              <a:ext cx="567784" cy="369332"/>
            </a:xfrm>
            <a:prstGeom prst="rect">
              <a:avLst/>
            </a:prstGeom>
            <a:noFill/>
          </p:spPr>
          <p:txBody>
            <a:bodyPr wrap="none" rtlCol="0">
              <a:spAutoFit/>
            </a:bodyPr>
            <a:lstStyle/>
            <a:p>
              <a:r>
                <a:rPr lang="en-IN" dirty="0"/>
                <a:t>Age</a:t>
              </a:r>
            </a:p>
          </p:txBody>
        </p:sp>
        <p:sp>
          <p:nvSpPr>
            <p:cNvPr id="103" name="TextBox 102">
              <a:extLst>
                <a:ext uri="{FF2B5EF4-FFF2-40B4-BE49-F238E27FC236}">
                  <a16:creationId xmlns:a16="http://schemas.microsoft.com/office/drawing/2014/main" id="{A98E5561-E876-4B9A-8B3F-DB2D6744DCDE}"/>
                </a:ext>
              </a:extLst>
            </p:cNvPr>
            <p:cNvSpPr txBox="1"/>
            <p:nvPr/>
          </p:nvSpPr>
          <p:spPr>
            <a:xfrm>
              <a:off x="4265985" y="4695903"/>
              <a:ext cx="346570" cy="461665"/>
            </a:xfrm>
            <a:prstGeom prst="rect">
              <a:avLst/>
            </a:prstGeom>
            <a:noFill/>
          </p:spPr>
          <p:txBody>
            <a:bodyPr wrap="none" rtlCol="0">
              <a:spAutoFit/>
            </a:bodyPr>
            <a:lstStyle/>
            <a:p>
              <a:r>
                <a:rPr lang="en-IN" sz="2400" b="1" dirty="0">
                  <a:solidFill>
                    <a:srgbClr val="FF0000"/>
                  </a:solidFill>
                </a:rPr>
                <a:t>+</a:t>
              </a:r>
            </a:p>
          </p:txBody>
        </p:sp>
        <p:sp>
          <p:nvSpPr>
            <p:cNvPr id="104" name="TextBox 103">
              <a:extLst>
                <a:ext uri="{FF2B5EF4-FFF2-40B4-BE49-F238E27FC236}">
                  <a16:creationId xmlns:a16="http://schemas.microsoft.com/office/drawing/2014/main" id="{3EAF2CE7-C09A-4839-9FF2-D602D1F9FE65}"/>
                </a:ext>
              </a:extLst>
            </p:cNvPr>
            <p:cNvSpPr txBox="1"/>
            <p:nvPr/>
          </p:nvSpPr>
          <p:spPr>
            <a:xfrm>
              <a:off x="4787927" y="4691602"/>
              <a:ext cx="346570" cy="461665"/>
            </a:xfrm>
            <a:prstGeom prst="rect">
              <a:avLst/>
            </a:prstGeom>
            <a:noFill/>
          </p:spPr>
          <p:txBody>
            <a:bodyPr wrap="none" rtlCol="0">
              <a:spAutoFit/>
            </a:bodyPr>
            <a:lstStyle/>
            <a:p>
              <a:r>
                <a:rPr lang="en-IN" sz="2400" b="1" dirty="0">
                  <a:solidFill>
                    <a:srgbClr val="FF0000"/>
                  </a:solidFill>
                </a:rPr>
                <a:t>+</a:t>
              </a:r>
            </a:p>
          </p:txBody>
        </p:sp>
        <p:sp>
          <p:nvSpPr>
            <p:cNvPr id="105" name="TextBox 104">
              <a:extLst>
                <a:ext uri="{FF2B5EF4-FFF2-40B4-BE49-F238E27FC236}">
                  <a16:creationId xmlns:a16="http://schemas.microsoft.com/office/drawing/2014/main" id="{F65946C5-606C-4905-84DE-7D1C56FA054C}"/>
                </a:ext>
              </a:extLst>
            </p:cNvPr>
            <p:cNvSpPr txBox="1"/>
            <p:nvPr/>
          </p:nvSpPr>
          <p:spPr>
            <a:xfrm>
              <a:off x="5237949" y="4683608"/>
              <a:ext cx="346570" cy="461665"/>
            </a:xfrm>
            <a:prstGeom prst="rect">
              <a:avLst/>
            </a:prstGeom>
            <a:noFill/>
          </p:spPr>
          <p:txBody>
            <a:bodyPr wrap="none" rtlCol="0">
              <a:spAutoFit/>
            </a:bodyPr>
            <a:lstStyle/>
            <a:p>
              <a:r>
                <a:rPr lang="en-IN" sz="2400" b="1" dirty="0">
                  <a:solidFill>
                    <a:srgbClr val="FF0000"/>
                  </a:solidFill>
                </a:rPr>
                <a:t>+</a:t>
              </a:r>
            </a:p>
          </p:txBody>
        </p:sp>
        <p:sp>
          <p:nvSpPr>
            <p:cNvPr id="106" name="TextBox 105">
              <a:extLst>
                <a:ext uri="{FF2B5EF4-FFF2-40B4-BE49-F238E27FC236}">
                  <a16:creationId xmlns:a16="http://schemas.microsoft.com/office/drawing/2014/main" id="{D8804992-74FA-46D0-9726-ACEB19D5349A}"/>
                </a:ext>
              </a:extLst>
            </p:cNvPr>
            <p:cNvSpPr txBox="1"/>
            <p:nvPr/>
          </p:nvSpPr>
          <p:spPr>
            <a:xfrm>
              <a:off x="5759891" y="4679307"/>
              <a:ext cx="346570" cy="461665"/>
            </a:xfrm>
            <a:prstGeom prst="rect">
              <a:avLst/>
            </a:prstGeom>
            <a:noFill/>
          </p:spPr>
          <p:txBody>
            <a:bodyPr wrap="none" rtlCol="0">
              <a:spAutoFit/>
            </a:bodyPr>
            <a:lstStyle/>
            <a:p>
              <a:r>
                <a:rPr lang="en-IN" sz="2400" b="1" dirty="0">
                  <a:solidFill>
                    <a:srgbClr val="FF0000"/>
                  </a:solidFill>
                </a:rPr>
                <a:t>+</a:t>
              </a:r>
            </a:p>
          </p:txBody>
        </p:sp>
        <p:sp>
          <p:nvSpPr>
            <p:cNvPr id="107" name="TextBox 106">
              <a:extLst>
                <a:ext uri="{FF2B5EF4-FFF2-40B4-BE49-F238E27FC236}">
                  <a16:creationId xmlns:a16="http://schemas.microsoft.com/office/drawing/2014/main" id="{F52D6D68-2DE0-4230-B4C0-90914601E0EE}"/>
                </a:ext>
              </a:extLst>
            </p:cNvPr>
            <p:cNvSpPr txBox="1"/>
            <p:nvPr/>
          </p:nvSpPr>
          <p:spPr>
            <a:xfrm>
              <a:off x="5565287" y="4687715"/>
              <a:ext cx="346570" cy="461665"/>
            </a:xfrm>
            <a:prstGeom prst="rect">
              <a:avLst/>
            </a:prstGeom>
            <a:noFill/>
          </p:spPr>
          <p:txBody>
            <a:bodyPr wrap="none" rtlCol="0">
              <a:spAutoFit/>
            </a:bodyPr>
            <a:lstStyle/>
            <a:p>
              <a:r>
                <a:rPr lang="en-IN" sz="2400" b="1" dirty="0">
                  <a:solidFill>
                    <a:srgbClr val="FF0000"/>
                  </a:solidFill>
                </a:rPr>
                <a:t>+</a:t>
              </a:r>
            </a:p>
          </p:txBody>
        </p:sp>
        <p:sp>
          <p:nvSpPr>
            <p:cNvPr id="108" name="TextBox 107">
              <a:extLst>
                <a:ext uri="{FF2B5EF4-FFF2-40B4-BE49-F238E27FC236}">
                  <a16:creationId xmlns:a16="http://schemas.microsoft.com/office/drawing/2014/main" id="{BD8B29A2-1DF4-4648-ABC7-B79FBEBB1E3C}"/>
                </a:ext>
              </a:extLst>
            </p:cNvPr>
            <p:cNvSpPr txBox="1"/>
            <p:nvPr/>
          </p:nvSpPr>
          <p:spPr>
            <a:xfrm>
              <a:off x="5842943" y="1828777"/>
              <a:ext cx="346570" cy="461665"/>
            </a:xfrm>
            <a:prstGeom prst="rect">
              <a:avLst/>
            </a:prstGeom>
            <a:noFill/>
          </p:spPr>
          <p:txBody>
            <a:bodyPr wrap="none" rtlCol="0">
              <a:spAutoFit/>
            </a:bodyPr>
            <a:lstStyle/>
            <a:p>
              <a:r>
                <a:rPr lang="en-IN" sz="2400" b="1" dirty="0">
                  <a:solidFill>
                    <a:srgbClr val="FF0000"/>
                  </a:solidFill>
                </a:rPr>
                <a:t>+</a:t>
              </a:r>
            </a:p>
          </p:txBody>
        </p:sp>
        <p:sp>
          <p:nvSpPr>
            <p:cNvPr id="109" name="TextBox 108">
              <a:extLst>
                <a:ext uri="{FF2B5EF4-FFF2-40B4-BE49-F238E27FC236}">
                  <a16:creationId xmlns:a16="http://schemas.microsoft.com/office/drawing/2014/main" id="{EC259E36-6BC6-45D6-B3BC-6577862A32FF}"/>
                </a:ext>
              </a:extLst>
            </p:cNvPr>
            <p:cNvSpPr txBox="1"/>
            <p:nvPr/>
          </p:nvSpPr>
          <p:spPr>
            <a:xfrm>
              <a:off x="6364885" y="1824476"/>
              <a:ext cx="346570" cy="461665"/>
            </a:xfrm>
            <a:prstGeom prst="rect">
              <a:avLst/>
            </a:prstGeom>
            <a:noFill/>
          </p:spPr>
          <p:txBody>
            <a:bodyPr wrap="none" rtlCol="0">
              <a:spAutoFit/>
            </a:bodyPr>
            <a:lstStyle/>
            <a:p>
              <a:r>
                <a:rPr lang="en-IN" sz="2400" b="1" dirty="0">
                  <a:solidFill>
                    <a:srgbClr val="FF0000"/>
                  </a:solidFill>
                </a:rPr>
                <a:t>+</a:t>
              </a:r>
            </a:p>
          </p:txBody>
        </p:sp>
        <p:sp>
          <p:nvSpPr>
            <p:cNvPr id="110" name="TextBox 109">
              <a:extLst>
                <a:ext uri="{FF2B5EF4-FFF2-40B4-BE49-F238E27FC236}">
                  <a16:creationId xmlns:a16="http://schemas.microsoft.com/office/drawing/2014/main" id="{985C3C52-F9C6-4DC0-861B-16C440A41CD9}"/>
                </a:ext>
              </a:extLst>
            </p:cNvPr>
            <p:cNvSpPr txBox="1"/>
            <p:nvPr/>
          </p:nvSpPr>
          <p:spPr>
            <a:xfrm>
              <a:off x="6814907" y="1810731"/>
              <a:ext cx="346570" cy="461665"/>
            </a:xfrm>
            <a:prstGeom prst="rect">
              <a:avLst/>
            </a:prstGeom>
            <a:noFill/>
          </p:spPr>
          <p:txBody>
            <a:bodyPr wrap="none" rtlCol="0">
              <a:spAutoFit/>
            </a:bodyPr>
            <a:lstStyle/>
            <a:p>
              <a:r>
                <a:rPr lang="en-IN" sz="2400" b="1" dirty="0">
                  <a:solidFill>
                    <a:srgbClr val="FF0000"/>
                  </a:solidFill>
                </a:rPr>
                <a:t>+</a:t>
              </a:r>
            </a:p>
          </p:txBody>
        </p:sp>
        <p:sp>
          <p:nvSpPr>
            <p:cNvPr id="111" name="TextBox 110">
              <a:extLst>
                <a:ext uri="{FF2B5EF4-FFF2-40B4-BE49-F238E27FC236}">
                  <a16:creationId xmlns:a16="http://schemas.microsoft.com/office/drawing/2014/main" id="{6B8C7F8E-C75D-4BE6-8EA7-F26453DB90CA}"/>
                </a:ext>
              </a:extLst>
            </p:cNvPr>
            <p:cNvSpPr txBox="1"/>
            <p:nvPr/>
          </p:nvSpPr>
          <p:spPr>
            <a:xfrm>
              <a:off x="7336849" y="1783426"/>
              <a:ext cx="346570" cy="461665"/>
            </a:xfrm>
            <a:prstGeom prst="rect">
              <a:avLst/>
            </a:prstGeom>
            <a:noFill/>
          </p:spPr>
          <p:txBody>
            <a:bodyPr wrap="none" rtlCol="0">
              <a:spAutoFit/>
            </a:bodyPr>
            <a:lstStyle/>
            <a:p>
              <a:r>
                <a:rPr lang="en-IN" sz="2400" b="1" dirty="0">
                  <a:solidFill>
                    <a:srgbClr val="FF0000"/>
                  </a:solidFill>
                </a:rPr>
                <a:t>+</a:t>
              </a:r>
            </a:p>
          </p:txBody>
        </p:sp>
        <p:sp>
          <p:nvSpPr>
            <p:cNvPr id="112" name="TextBox 111">
              <a:extLst>
                <a:ext uri="{FF2B5EF4-FFF2-40B4-BE49-F238E27FC236}">
                  <a16:creationId xmlns:a16="http://schemas.microsoft.com/office/drawing/2014/main" id="{8296991C-ADAB-46CA-9E48-264DF13803D1}"/>
                </a:ext>
              </a:extLst>
            </p:cNvPr>
            <p:cNvSpPr txBox="1"/>
            <p:nvPr/>
          </p:nvSpPr>
          <p:spPr>
            <a:xfrm>
              <a:off x="3393045" y="1713779"/>
              <a:ext cx="238661" cy="461665"/>
            </a:xfrm>
            <a:prstGeom prst="rect">
              <a:avLst/>
            </a:prstGeom>
            <a:noFill/>
          </p:spPr>
          <p:txBody>
            <a:bodyPr wrap="square" rtlCol="0">
              <a:spAutoFit/>
            </a:bodyPr>
            <a:lstStyle/>
            <a:p>
              <a:r>
                <a:rPr lang="en-IN" sz="2400" dirty="0"/>
                <a:t>1</a:t>
              </a:r>
            </a:p>
          </p:txBody>
        </p:sp>
        <p:sp>
          <p:nvSpPr>
            <p:cNvPr id="113" name="TextBox 112">
              <a:extLst>
                <a:ext uri="{FF2B5EF4-FFF2-40B4-BE49-F238E27FC236}">
                  <a16:creationId xmlns:a16="http://schemas.microsoft.com/office/drawing/2014/main" id="{6F72CB55-D405-42CC-9952-44BB070DC429}"/>
                </a:ext>
              </a:extLst>
            </p:cNvPr>
            <p:cNvSpPr txBox="1"/>
            <p:nvPr/>
          </p:nvSpPr>
          <p:spPr>
            <a:xfrm>
              <a:off x="3390168" y="4638133"/>
              <a:ext cx="238661" cy="461665"/>
            </a:xfrm>
            <a:prstGeom prst="rect">
              <a:avLst/>
            </a:prstGeom>
            <a:noFill/>
          </p:spPr>
          <p:txBody>
            <a:bodyPr wrap="square" rtlCol="0">
              <a:spAutoFit/>
            </a:bodyPr>
            <a:lstStyle/>
            <a:p>
              <a:r>
                <a:rPr lang="en-IN" sz="2400" dirty="0"/>
                <a:t>0</a:t>
              </a:r>
            </a:p>
          </p:txBody>
        </p:sp>
        <p:sp>
          <p:nvSpPr>
            <p:cNvPr id="114" name="TextBox 113">
              <a:extLst>
                <a:ext uri="{FF2B5EF4-FFF2-40B4-BE49-F238E27FC236}">
                  <a16:creationId xmlns:a16="http://schemas.microsoft.com/office/drawing/2014/main" id="{E65121A1-AAC2-42E5-8DD5-CC9699F602C5}"/>
                </a:ext>
              </a:extLst>
            </p:cNvPr>
            <p:cNvSpPr txBox="1"/>
            <p:nvPr/>
          </p:nvSpPr>
          <p:spPr>
            <a:xfrm>
              <a:off x="3239138" y="1094873"/>
              <a:ext cx="809837" cy="369332"/>
            </a:xfrm>
            <a:prstGeom prst="rect">
              <a:avLst/>
            </a:prstGeom>
            <a:noFill/>
          </p:spPr>
          <p:txBody>
            <a:bodyPr wrap="none" rtlCol="0">
              <a:spAutoFit/>
            </a:bodyPr>
            <a:lstStyle/>
            <a:p>
              <a:r>
                <a:rPr lang="en-IN" dirty="0"/>
                <a:t>Action</a:t>
              </a:r>
            </a:p>
          </p:txBody>
        </p:sp>
        <p:cxnSp>
          <p:nvCxnSpPr>
            <p:cNvPr id="37" name="Straight Arrow Connector 36">
              <a:extLst>
                <a:ext uri="{FF2B5EF4-FFF2-40B4-BE49-F238E27FC236}">
                  <a16:creationId xmlns:a16="http://schemas.microsoft.com/office/drawing/2014/main" id="{C509013F-1058-4A92-A2C5-A363283D1EBC}"/>
                </a:ext>
              </a:extLst>
            </p:cNvPr>
            <p:cNvCxnSpPr>
              <a:cxnSpLocks/>
            </p:cNvCxnSpPr>
            <p:nvPr/>
          </p:nvCxnSpPr>
          <p:spPr>
            <a:xfrm flipV="1">
              <a:off x="3890498" y="4927924"/>
              <a:ext cx="882354" cy="20761"/>
            </a:xfrm>
            <a:prstGeom prst="straightConnector1">
              <a:avLst/>
            </a:prstGeom>
            <a:ln w="381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DA6AFED-E2AB-4095-B643-8A45F3F14521}"/>
                </a:ext>
              </a:extLst>
            </p:cNvPr>
            <p:cNvCxnSpPr>
              <a:cxnSpLocks/>
            </p:cNvCxnSpPr>
            <p:nvPr/>
          </p:nvCxnSpPr>
          <p:spPr>
            <a:xfrm flipV="1">
              <a:off x="6814907" y="2047345"/>
              <a:ext cx="882354" cy="20761"/>
            </a:xfrm>
            <a:prstGeom prst="straightConnector1">
              <a:avLst/>
            </a:prstGeom>
            <a:ln w="381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6EBA9F1E-C19A-45A8-BB9C-2C3725EA6B73}"/>
                    </a:ext>
                  </a:extLst>
                </p:cNvPr>
                <p:cNvSpPr txBox="1"/>
                <p:nvPr/>
              </p:nvSpPr>
              <p:spPr>
                <a:xfrm>
                  <a:off x="6445557" y="2756886"/>
                  <a:ext cx="2327432" cy="6223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IN" i="1" smtClean="0">
                                <a:solidFill>
                                  <a:schemeClr val="tx1"/>
                                </a:solidFill>
                                <a:latin typeface="Cambria Math" panose="02040503050406030204" pitchFamily="18" charset="0"/>
                              </a:rPr>
                            </m:ctrlPr>
                          </m:funcPr>
                          <m:fName>
                            <m:r>
                              <m:rPr>
                                <m:sty m:val="p"/>
                              </m:rPr>
                              <a:rPr lang="en-IN">
                                <a:solidFill>
                                  <a:schemeClr val="tx1"/>
                                </a:solidFill>
                                <a:latin typeface="Cambria Math" panose="02040503050406030204" pitchFamily="18" charset="0"/>
                              </a:rPr>
                              <m:t>ln</m:t>
                            </m:r>
                          </m:fName>
                          <m:e>
                            <m:d>
                              <m:dPr>
                                <m:ctrlPr>
                                  <a:rPr lang="en-IN" i="1">
                                    <a:solidFill>
                                      <a:schemeClr val="tx1"/>
                                    </a:solidFill>
                                    <a:latin typeface="Cambria Math" panose="02040503050406030204" pitchFamily="18" charset="0"/>
                                  </a:rPr>
                                </m:ctrlPr>
                              </m:dPr>
                              <m:e>
                                <m:f>
                                  <m:fPr>
                                    <m:ctrlPr>
                                      <a:rPr lang="en-IN" i="1">
                                        <a:solidFill>
                                          <a:schemeClr val="tx1"/>
                                        </a:solidFill>
                                        <a:latin typeface="Cambria Math" panose="02040503050406030204" pitchFamily="18" charset="0"/>
                                      </a:rPr>
                                    </m:ctrlPr>
                                  </m:fPr>
                                  <m:num>
                                    <m:r>
                                      <a:rPr lang="en-IN" i="1">
                                        <a:solidFill>
                                          <a:schemeClr val="tx1"/>
                                        </a:solidFill>
                                        <a:latin typeface="Cambria Math" panose="02040503050406030204" pitchFamily="18" charset="0"/>
                                      </a:rPr>
                                      <m:t>𝑝</m:t>
                                    </m:r>
                                  </m:num>
                                  <m:den>
                                    <m:r>
                                      <a:rPr lang="en-IN" i="0">
                                        <a:solidFill>
                                          <a:schemeClr val="tx1"/>
                                        </a:solidFill>
                                        <a:latin typeface="Cambria Math" panose="02040503050406030204" pitchFamily="18" charset="0"/>
                                      </a:rPr>
                                      <m:t>1−</m:t>
                                    </m:r>
                                    <m:r>
                                      <a:rPr lang="en-IN" i="1">
                                        <a:solidFill>
                                          <a:schemeClr val="tx1"/>
                                        </a:solidFill>
                                        <a:latin typeface="Cambria Math" panose="02040503050406030204" pitchFamily="18" charset="0"/>
                                      </a:rPr>
                                      <m:t>𝑝</m:t>
                                    </m:r>
                                  </m:den>
                                </m:f>
                              </m:e>
                            </m:d>
                          </m:e>
                        </m:func>
                        <m:r>
                          <a:rPr lang="en-IN" i="0">
                            <a:solidFill>
                              <a:schemeClr val="tx1"/>
                            </a:solidFill>
                            <a:latin typeface="Cambria Math" panose="02040503050406030204" pitchFamily="18" charset="0"/>
                          </a:rPr>
                          <m:t>=</m:t>
                        </m:r>
                        <m:sSub>
                          <m:sSubPr>
                            <m:ctrlPr>
                              <a:rPr lang="en-IN" i="1">
                                <a:solidFill>
                                  <a:schemeClr val="tx1"/>
                                </a:solidFill>
                                <a:latin typeface="Cambria Math" panose="02040503050406030204" pitchFamily="18" charset="0"/>
                              </a:rPr>
                            </m:ctrlPr>
                          </m:sSubPr>
                          <m:e>
                            <m:r>
                              <a:rPr lang="az-Cyrl-AZ" b="1" i="1">
                                <a:solidFill>
                                  <a:schemeClr val="tx1"/>
                                </a:solidFill>
                                <a:latin typeface="Cambria Math" panose="02040503050406030204" pitchFamily="18" charset="0"/>
                              </a:rPr>
                              <m:t>Ѳ</m:t>
                            </m:r>
                          </m:e>
                          <m:sub>
                            <m:r>
                              <a:rPr lang="en-IN" i="0">
                                <a:solidFill>
                                  <a:schemeClr val="tx1"/>
                                </a:solidFill>
                                <a:latin typeface="Cambria Math" panose="02040503050406030204" pitchFamily="18" charset="0"/>
                              </a:rPr>
                              <m:t>0</m:t>
                            </m:r>
                          </m:sub>
                        </m:sSub>
                        <m:r>
                          <a:rPr lang="en-IN" i="0">
                            <a:solidFill>
                              <a:schemeClr val="tx1"/>
                            </a:solidFill>
                            <a:latin typeface="Cambria Math" panose="02040503050406030204" pitchFamily="18" charset="0"/>
                          </a:rPr>
                          <m:t>+</m:t>
                        </m:r>
                        <m:sSub>
                          <m:sSubPr>
                            <m:ctrlPr>
                              <a:rPr lang="en-IN" i="1">
                                <a:solidFill>
                                  <a:schemeClr val="tx1"/>
                                </a:solidFill>
                                <a:latin typeface="Cambria Math" panose="02040503050406030204" pitchFamily="18" charset="0"/>
                              </a:rPr>
                            </m:ctrlPr>
                          </m:sSubPr>
                          <m:e>
                            <m:r>
                              <a:rPr lang="az-Cyrl-AZ" b="1" i="1">
                                <a:solidFill>
                                  <a:schemeClr val="tx1"/>
                                </a:solidFill>
                                <a:latin typeface="Cambria Math" panose="02040503050406030204" pitchFamily="18" charset="0"/>
                              </a:rPr>
                              <m:t>Ѳ</m:t>
                            </m:r>
                          </m:e>
                          <m:sub>
                            <m:r>
                              <a:rPr lang="en-IN" i="0">
                                <a:solidFill>
                                  <a:schemeClr val="tx1"/>
                                </a:solidFill>
                                <a:latin typeface="Cambria Math" panose="02040503050406030204" pitchFamily="18" charset="0"/>
                              </a:rPr>
                              <m:t>1</m:t>
                            </m:r>
                          </m:sub>
                        </m:sSub>
                        <m:r>
                          <a:rPr lang="en-IN" i="1">
                            <a:solidFill>
                              <a:schemeClr val="tx1"/>
                            </a:solidFill>
                            <a:latin typeface="Cambria Math" panose="02040503050406030204" pitchFamily="18" charset="0"/>
                          </a:rPr>
                          <m:t>𝑥</m:t>
                        </m:r>
                      </m:oMath>
                    </m:oMathPara>
                  </a14:m>
                  <a:endParaRPr lang="en-IN" dirty="0">
                    <a:solidFill>
                      <a:schemeClr val="tx1"/>
                    </a:solidFill>
                  </a:endParaRPr>
                </a:p>
              </p:txBody>
            </p:sp>
          </mc:Choice>
          <mc:Fallback xmlns="">
            <p:sp>
              <p:nvSpPr>
                <p:cNvPr id="10" name="TextBox 9">
                  <a:extLst>
                    <a:ext uri="{FF2B5EF4-FFF2-40B4-BE49-F238E27FC236}">
                      <a16:creationId xmlns="" xmlns:a16="http://schemas.microsoft.com/office/drawing/2014/main" id="{6EBA9F1E-C19A-45A8-BB9C-2C3725EA6B73}"/>
                    </a:ext>
                  </a:extLst>
                </p:cNvPr>
                <p:cNvSpPr txBox="1">
                  <a:spLocks noRot="1" noChangeAspect="1" noMove="1" noResize="1" noEditPoints="1" noAdjustHandles="1" noChangeArrowheads="1" noChangeShapeType="1" noTextEdit="1"/>
                </p:cNvSpPr>
                <p:nvPr/>
              </p:nvSpPr>
              <p:spPr>
                <a:xfrm>
                  <a:off x="6445557" y="2756886"/>
                  <a:ext cx="2327432" cy="622350"/>
                </a:xfrm>
                <a:prstGeom prst="rect">
                  <a:avLst/>
                </a:prstGeom>
                <a:blipFill>
                  <a:blip r:embed="rId3" cstate="print"/>
                  <a:stretch>
                    <a:fillRect/>
                  </a:stretch>
                </a:blipFill>
              </p:spPr>
              <p:txBody>
                <a:bodyPr/>
                <a:lstStyle/>
                <a:p>
                  <a:r>
                    <a:rPr lang="en-IN">
                      <a:noFill/>
                    </a:rPr>
                    <a:t> </a:t>
                  </a:r>
                </a:p>
              </p:txBody>
            </p:sp>
          </mc:Fallback>
        </mc:AlternateContent>
      </p:grpSp>
      <p:sp>
        <p:nvSpPr>
          <p:cNvPr id="38" name="TextBox 37">
            <a:extLst>
              <a:ext uri="{FF2B5EF4-FFF2-40B4-BE49-F238E27FC236}">
                <a16:creationId xmlns:a16="http://schemas.microsoft.com/office/drawing/2014/main" id="{FE9114D4-2CA9-44A3-B179-9F450E9A5821}"/>
              </a:ext>
            </a:extLst>
          </p:cNvPr>
          <p:cNvSpPr txBox="1"/>
          <p:nvPr/>
        </p:nvSpPr>
        <p:spPr>
          <a:xfrm>
            <a:off x="143769" y="506583"/>
            <a:ext cx="8741434" cy="523220"/>
          </a:xfrm>
          <a:prstGeom prst="rect">
            <a:avLst/>
          </a:prstGeom>
          <a:noFill/>
        </p:spPr>
        <p:txBody>
          <a:bodyPr wrap="square" rtlCol="0">
            <a:spAutoFit/>
          </a:bodyPr>
          <a:lstStyle/>
          <a:p>
            <a:r>
              <a:rPr lang="en-IN" sz="2800" b="1" dirty="0">
                <a:solidFill>
                  <a:srgbClr val="0070C0"/>
                </a:solidFill>
                <a:latin typeface="Arial" panose="020B0604020202020204" pitchFamily="34" charset="0"/>
                <a:cs typeface="Arial" panose="020B0604020202020204" pitchFamily="34" charset="0"/>
              </a:rPr>
              <a:t>Logistic Regression (LR)</a:t>
            </a:r>
          </a:p>
        </p:txBody>
      </p:sp>
    </p:spTree>
    <p:extLst>
      <p:ext uri="{BB962C8B-B14F-4D97-AF65-F5344CB8AC3E}">
        <p14:creationId xmlns:p14="http://schemas.microsoft.com/office/powerpoint/2010/main" val="3104454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id="{A384FF41-0139-4BDC-9E1D-C6D3E57BDB3C}"/>
              </a:ext>
            </a:extLst>
          </p:cNvPr>
          <p:cNvSpPr txBox="1"/>
          <p:nvPr/>
        </p:nvSpPr>
        <p:spPr>
          <a:xfrm>
            <a:off x="143769" y="487206"/>
            <a:ext cx="8741434" cy="523220"/>
          </a:xfrm>
          <a:prstGeom prst="rect">
            <a:avLst/>
          </a:prstGeom>
          <a:noFill/>
        </p:spPr>
        <p:txBody>
          <a:bodyPr wrap="square" rtlCol="0">
            <a:spAutoFit/>
          </a:bodyPr>
          <a:lstStyle/>
          <a:p>
            <a:r>
              <a:rPr lang="en-IN" sz="2800" dirty="0">
                <a:solidFill>
                  <a:srgbClr val="0070C0"/>
                </a:solidFill>
                <a:latin typeface="Arial" panose="020B0604020202020204" pitchFamily="34" charset="0"/>
                <a:cs typeface="Arial" panose="020B0604020202020204" pitchFamily="34" charset="0"/>
              </a:rPr>
              <a:t>Algorithm for Logistic Regression (LR)</a:t>
            </a:r>
          </a:p>
        </p:txBody>
      </p:sp>
      <p:sp>
        <p:nvSpPr>
          <p:cNvPr id="5" name="TextBox 4">
            <a:extLst>
              <a:ext uri="{FF2B5EF4-FFF2-40B4-BE49-F238E27FC236}">
                <a16:creationId xmlns:a16="http://schemas.microsoft.com/office/drawing/2014/main" id="{9B568945-671A-4978-A1B4-7E6E54D963A3}"/>
              </a:ext>
            </a:extLst>
          </p:cNvPr>
          <p:cNvSpPr txBox="1"/>
          <p:nvPr/>
        </p:nvSpPr>
        <p:spPr>
          <a:xfrm>
            <a:off x="402567" y="1230702"/>
            <a:ext cx="6303034" cy="5783058"/>
          </a:xfrm>
          <a:prstGeom prst="rect">
            <a:avLst/>
          </a:prstGeom>
          <a:noFill/>
        </p:spPr>
        <p:txBody>
          <a:bodyPr wrap="square" rtlCol="0">
            <a:spAutoFit/>
          </a:bodyPr>
          <a:lstStyle/>
          <a:p>
            <a:pPr marL="342900" indent="-342900" algn="just">
              <a:lnSpc>
                <a:spcPct val="200000"/>
              </a:lnSpc>
              <a:buFont typeface="+mj-lt"/>
              <a:buAutoNum type="arabicPeriod"/>
            </a:pPr>
            <a:r>
              <a:rPr lang="en-IN" sz="2400" dirty="0">
                <a:latin typeface="Arial" panose="020B0604020202020204" pitchFamily="34" charset="0"/>
                <a:cs typeface="Arial" panose="020B0604020202020204" pitchFamily="34" charset="0"/>
              </a:rPr>
              <a:t> Import the libraries </a:t>
            </a:r>
          </a:p>
          <a:p>
            <a:pPr marL="342900" indent="-342900" algn="just">
              <a:lnSpc>
                <a:spcPct val="200000"/>
              </a:lnSpc>
              <a:buFont typeface="+mj-lt"/>
              <a:buAutoNum type="arabicPeriod"/>
            </a:pPr>
            <a:r>
              <a:rPr lang="en-IN" sz="2400" dirty="0">
                <a:latin typeface="Arial" panose="020B0604020202020204" pitchFamily="34" charset="0"/>
                <a:cs typeface="Arial" panose="020B0604020202020204" pitchFamily="34" charset="0"/>
              </a:rPr>
              <a:t>Import the dataset</a:t>
            </a:r>
          </a:p>
          <a:p>
            <a:pPr marL="342900" indent="-342900" algn="just">
              <a:lnSpc>
                <a:spcPct val="200000"/>
              </a:lnSpc>
              <a:buFont typeface="+mj-lt"/>
              <a:buAutoNum type="arabicPeriod"/>
            </a:pPr>
            <a:r>
              <a:rPr lang="en-IN" sz="2400" dirty="0">
                <a:latin typeface="Arial" panose="020B0604020202020204" pitchFamily="34" charset="0"/>
                <a:cs typeface="Arial" panose="020B0604020202020204" pitchFamily="34" charset="0"/>
              </a:rPr>
              <a:t>Splitting the dataset into the Training set and Test set</a:t>
            </a:r>
          </a:p>
          <a:p>
            <a:pPr marL="342900" indent="-342900" algn="just">
              <a:lnSpc>
                <a:spcPct val="200000"/>
              </a:lnSpc>
              <a:buFont typeface="+mj-lt"/>
              <a:buAutoNum type="arabicPeriod"/>
            </a:pPr>
            <a:r>
              <a:rPr lang="en-IN" sz="2400" dirty="0">
                <a:latin typeface="Arial" panose="020B0604020202020204" pitchFamily="34" charset="0"/>
                <a:cs typeface="Arial" panose="020B0604020202020204" pitchFamily="34" charset="0"/>
              </a:rPr>
              <a:t>Perform Feature Scaling</a:t>
            </a:r>
          </a:p>
          <a:p>
            <a:pPr marL="342900" indent="-342900" algn="just">
              <a:lnSpc>
                <a:spcPct val="200000"/>
              </a:lnSpc>
              <a:buFont typeface="+mj-lt"/>
              <a:buAutoNum type="arabicPeriod"/>
            </a:pPr>
            <a:r>
              <a:rPr lang="en-IN" sz="2400" dirty="0">
                <a:latin typeface="Arial" panose="020B0604020202020204" pitchFamily="34" charset="0"/>
                <a:cs typeface="Arial" panose="020B0604020202020204" pitchFamily="34" charset="0"/>
              </a:rPr>
              <a:t>Fitting Logistic Regression to the Training set</a:t>
            </a:r>
          </a:p>
          <a:p>
            <a:pPr marL="342900" indent="-342900" algn="just">
              <a:lnSpc>
                <a:spcPct val="200000"/>
              </a:lnSpc>
              <a:buFont typeface="+mj-lt"/>
              <a:buAutoNum type="arabicPeriod"/>
            </a:pPr>
            <a:endParaRPr lang="en-IN" sz="2000" i="1" dirty="0">
              <a:solidFill>
                <a:srgbClr val="0070C0"/>
              </a:solidFill>
              <a:latin typeface="Arial" panose="020B0604020202020204" pitchFamily="34" charset="0"/>
              <a:cs typeface="Arial" panose="020B0604020202020204" pitchFamily="34" charset="0"/>
            </a:endParaRPr>
          </a:p>
        </p:txBody>
      </p: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60277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sp>
        <p:nvSpPr>
          <p:cNvPr id="5" name="TextBox 4">
            <a:extLst>
              <a:ext uri="{FF2B5EF4-FFF2-40B4-BE49-F238E27FC236}">
                <a16:creationId xmlns:a16="http://schemas.microsoft.com/office/drawing/2014/main" id="{9B568945-671A-4978-A1B4-7E6E54D963A3}"/>
              </a:ext>
            </a:extLst>
          </p:cNvPr>
          <p:cNvSpPr txBox="1"/>
          <p:nvPr/>
        </p:nvSpPr>
        <p:spPr>
          <a:xfrm>
            <a:off x="402567" y="1230702"/>
            <a:ext cx="5839208" cy="6267806"/>
          </a:xfrm>
          <a:prstGeom prst="rect">
            <a:avLst/>
          </a:prstGeom>
          <a:noFill/>
        </p:spPr>
        <p:txBody>
          <a:bodyPr wrap="square" rtlCol="0">
            <a:spAutoFit/>
          </a:bodyPr>
          <a:lstStyle/>
          <a:p>
            <a:pPr marL="342900" indent="-342900" algn="just">
              <a:lnSpc>
                <a:spcPct val="250000"/>
              </a:lnSpc>
              <a:buFont typeface="+mj-lt"/>
              <a:buAutoNum type="arabicPeriod" startAt="6"/>
            </a:pPr>
            <a:r>
              <a:rPr lang="en-IN" sz="2400" dirty="0">
                <a:latin typeface="Arial" panose="020B0604020202020204" pitchFamily="34" charset="0"/>
                <a:cs typeface="Arial" panose="020B0604020202020204" pitchFamily="34" charset="0"/>
              </a:rPr>
              <a:t>Predicting the Test set results</a:t>
            </a:r>
          </a:p>
          <a:p>
            <a:pPr marL="342900" indent="-342900" algn="just">
              <a:lnSpc>
                <a:spcPct val="250000"/>
              </a:lnSpc>
              <a:buFont typeface="+mj-lt"/>
              <a:buAutoNum type="arabicPeriod" startAt="6"/>
            </a:pPr>
            <a:r>
              <a:rPr lang="en-IN" sz="2400" dirty="0">
                <a:latin typeface="Arial" panose="020B0604020202020204" pitchFamily="34" charset="0"/>
                <a:cs typeface="Arial" panose="020B0604020202020204" pitchFamily="34" charset="0"/>
              </a:rPr>
              <a:t>Making the Confusion Matrix</a:t>
            </a:r>
          </a:p>
          <a:p>
            <a:pPr marL="342900" indent="-342900" algn="just">
              <a:lnSpc>
                <a:spcPct val="250000"/>
              </a:lnSpc>
              <a:buFont typeface="+mj-lt"/>
              <a:buAutoNum type="arabicPeriod" startAt="6"/>
            </a:pPr>
            <a:r>
              <a:rPr lang="en-IN" sz="2400" dirty="0">
                <a:latin typeface="Arial" panose="020B0604020202020204" pitchFamily="34" charset="0"/>
                <a:cs typeface="Arial" panose="020B0604020202020204" pitchFamily="34" charset="0"/>
              </a:rPr>
              <a:t>Visualising the Training set results</a:t>
            </a:r>
          </a:p>
          <a:p>
            <a:pPr marL="342900" indent="-342900" algn="just">
              <a:lnSpc>
                <a:spcPct val="250000"/>
              </a:lnSpc>
              <a:buFont typeface="+mj-lt"/>
              <a:buAutoNum type="arabicPeriod" startAt="6"/>
            </a:pPr>
            <a:r>
              <a:rPr lang="en-IN" sz="2400" dirty="0">
                <a:latin typeface="Arial" panose="020B0604020202020204" pitchFamily="34" charset="0"/>
                <a:cs typeface="Arial" panose="020B0604020202020204" pitchFamily="34" charset="0"/>
              </a:rPr>
              <a:t>Visualising the Test set results</a:t>
            </a:r>
          </a:p>
          <a:p>
            <a:pPr marL="342900" indent="-342900" algn="just">
              <a:lnSpc>
                <a:spcPct val="250000"/>
              </a:lnSpc>
              <a:buFont typeface="+mj-lt"/>
              <a:buAutoNum type="arabicPeriod" startAt="6"/>
            </a:pPr>
            <a:r>
              <a:rPr lang="en-IN" sz="2400" dirty="0">
                <a:latin typeface="Arial" panose="020B0604020202020204" pitchFamily="34" charset="0"/>
                <a:cs typeface="Arial" panose="020B0604020202020204" pitchFamily="34" charset="0"/>
              </a:rPr>
              <a:t>End</a:t>
            </a:r>
          </a:p>
          <a:p>
            <a:pPr marL="342900" indent="-342900" algn="just">
              <a:lnSpc>
                <a:spcPct val="250000"/>
              </a:lnSpc>
              <a:buFont typeface="+mj-lt"/>
              <a:buAutoNum type="arabicPeriod" startAt="6"/>
            </a:pPr>
            <a:endParaRPr lang="en-IN" sz="2400" dirty="0">
              <a:latin typeface="Arial" panose="020B0604020202020204" pitchFamily="34" charset="0"/>
              <a:cs typeface="Arial" panose="020B0604020202020204" pitchFamily="34" charset="0"/>
            </a:endParaRPr>
          </a:p>
          <a:p>
            <a:pPr marL="342900" indent="-342900" algn="just">
              <a:lnSpc>
                <a:spcPct val="250000"/>
              </a:lnSpc>
              <a:buFont typeface="+mj-lt"/>
              <a:buAutoNum type="arabicPeriod" startAt="6"/>
            </a:pPr>
            <a:endParaRPr lang="en-IN" sz="2000" i="1" dirty="0">
              <a:solidFill>
                <a:srgbClr val="0070C0"/>
              </a:solidFill>
              <a:latin typeface="Arial" panose="020B0604020202020204" pitchFamily="34" charset="0"/>
              <a:cs typeface="Arial" panose="020B0604020202020204" pitchFamily="34" charset="0"/>
            </a:endParaRPr>
          </a:p>
        </p:txBody>
      </p: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8" name="TextBox 7">
            <a:extLst>
              <a:ext uri="{FF2B5EF4-FFF2-40B4-BE49-F238E27FC236}">
                <a16:creationId xmlns:a16="http://schemas.microsoft.com/office/drawing/2014/main" id="{CAC93375-A8DE-4543-A27A-24ECBDF0BE6E}"/>
              </a:ext>
            </a:extLst>
          </p:cNvPr>
          <p:cNvSpPr txBox="1"/>
          <p:nvPr/>
        </p:nvSpPr>
        <p:spPr>
          <a:xfrm>
            <a:off x="143769" y="487206"/>
            <a:ext cx="8741434" cy="523220"/>
          </a:xfrm>
          <a:prstGeom prst="rect">
            <a:avLst/>
          </a:prstGeom>
          <a:noFill/>
        </p:spPr>
        <p:txBody>
          <a:bodyPr wrap="square" rtlCol="0">
            <a:spAutoFit/>
          </a:bodyPr>
          <a:lstStyle/>
          <a:p>
            <a:r>
              <a:rPr lang="en-IN" sz="2800" dirty="0">
                <a:solidFill>
                  <a:srgbClr val="0070C0"/>
                </a:solidFill>
                <a:latin typeface="Arial" panose="020B0604020202020204" pitchFamily="34" charset="0"/>
                <a:cs typeface="Arial" panose="020B0604020202020204" pitchFamily="34" charset="0"/>
              </a:rPr>
              <a:t>Algorithm for Logistic Regression (LR)…</a:t>
            </a:r>
          </a:p>
        </p:txBody>
      </p:sp>
    </p:spTree>
    <p:extLst>
      <p:ext uri="{BB962C8B-B14F-4D97-AF65-F5344CB8AC3E}">
        <p14:creationId xmlns:p14="http://schemas.microsoft.com/office/powerpoint/2010/main" val="174386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id="{F8C6AC82-BBA6-4631-8C15-340A263337FF}"/>
              </a:ext>
            </a:extLst>
          </p:cNvPr>
          <p:cNvSpPr txBox="1"/>
          <p:nvPr/>
        </p:nvSpPr>
        <p:spPr>
          <a:xfrm>
            <a:off x="161732" y="460307"/>
            <a:ext cx="11370906" cy="523220"/>
          </a:xfrm>
          <a:prstGeom prst="rect">
            <a:avLst/>
          </a:prstGeom>
          <a:noFill/>
        </p:spPr>
        <p:txBody>
          <a:bodyPr wrap="square" rtlCol="0">
            <a:spAutoFit/>
          </a:bodyPr>
          <a:lstStyle/>
          <a:p>
            <a:r>
              <a:rPr lang="en-IN" sz="2800" b="1" dirty="0"/>
              <a:t>Introduction to Logistic Regression</a:t>
            </a:r>
          </a:p>
        </p:txBody>
      </p:sp>
      <p:sp>
        <p:nvSpPr>
          <p:cNvPr id="7" name="TextBox 6">
            <a:extLst>
              <a:ext uri="{FF2B5EF4-FFF2-40B4-BE49-F238E27FC236}">
                <a16:creationId xmlns:a16="http://schemas.microsoft.com/office/drawing/2014/main" id="{63E58367-B43B-450C-91E7-07D0A17D5A08}"/>
              </a:ext>
            </a:extLst>
          </p:cNvPr>
          <p:cNvSpPr txBox="1"/>
          <p:nvPr/>
        </p:nvSpPr>
        <p:spPr>
          <a:xfrm>
            <a:off x="284584" y="1275289"/>
            <a:ext cx="11534192" cy="5262979"/>
          </a:xfrm>
          <a:prstGeom prst="rect">
            <a:avLst/>
          </a:prstGeom>
          <a:noFill/>
        </p:spPr>
        <p:txBody>
          <a:bodyPr wrap="square">
            <a:spAutoFit/>
          </a:bodyPr>
          <a:lstStyle/>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Many other medical scales used to assess severity of a patient have been developed using logistic regression. </a:t>
            </a:r>
          </a:p>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Logistic regression may be used to predict the risk of developing a given disease (e.g. diabetes; coronary heart disease), based on observed characteristics of the patient (age, gender, body mass index, results of various blood tests, etc</a:t>
            </a:r>
          </a:p>
        </p:txBody>
      </p:sp>
    </p:spTree>
    <p:extLst>
      <p:ext uri="{BB962C8B-B14F-4D97-AF65-F5344CB8AC3E}">
        <p14:creationId xmlns:p14="http://schemas.microsoft.com/office/powerpoint/2010/main" val="2268494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id="{F8C6AC82-BBA6-4631-8C15-340A263337FF}"/>
              </a:ext>
            </a:extLst>
          </p:cNvPr>
          <p:cNvSpPr txBox="1"/>
          <p:nvPr/>
        </p:nvSpPr>
        <p:spPr>
          <a:xfrm>
            <a:off x="161732" y="460307"/>
            <a:ext cx="11370906" cy="523220"/>
          </a:xfrm>
          <a:prstGeom prst="rect">
            <a:avLst/>
          </a:prstGeom>
          <a:noFill/>
        </p:spPr>
        <p:txBody>
          <a:bodyPr wrap="square" rtlCol="0">
            <a:spAutoFit/>
          </a:bodyPr>
          <a:lstStyle/>
          <a:p>
            <a:r>
              <a:rPr lang="en-IN" sz="2800" b="1" dirty="0"/>
              <a:t>Introduction to Logistic Regression</a:t>
            </a:r>
          </a:p>
        </p:txBody>
      </p:sp>
      <p:sp>
        <p:nvSpPr>
          <p:cNvPr id="7" name="TextBox 6">
            <a:extLst>
              <a:ext uri="{FF2B5EF4-FFF2-40B4-BE49-F238E27FC236}">
                <a16:creationId xmlns:a16="http://schemas.microsoft.com/office/drawing/2014/main" id="{63E58367-B43B-450C-91E7-07D0A17D5A08}"/>
              </a:ext>
            </a:extLst>
          </p:cNvPr>
          <p:cNvSpPr txBox="1"/>
          <p:nvPr/>
        </p:nvSpPr>
        <p:spPr>
          <a:xfrm>
            <a:off x="284584" y="1275289"/>
            <a:ext cx="11534192" cy="5991064"/>
          </a:xfrm>
          <a:prstGeom prst="rect">
            <a:avLst/>
          </a:prstGeom>
          <a:noFill/>
        </p:spPr>
        <p:txBody>
          <a:bodyPr wrap="square">
            <a:spAutoFit/>
          </a:bodyPr>
          <a:lstStyle/>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   The technique can also be used in engineering, especially for predicting the probability of failure of a given system or product. </a:t>
            </a:r>
          </a:p>
          <a:p>
            <a:pPr marL="342900" indent="-342900" algn="just">
              <a:lnSpc>
                <a:spcPct val="200000"/>
              </a:lnSpc>
              <a:buFont typeface="Wingdings" panose="05000000000000000000" pitchFamily="2" charset="2"/>
              <a:buChar char="q"/>
            </a:pPr>
            <a:endParaRPr lang="en-IN" sz="2800" dirty="0">
              <a:latin typeface="Arial" panose="020B0604020202020204" pitchFamily="34" charset="0"/>
              <a:cs typeface="Arial" panose="020B0604020202020204" pitchFamily="34" charset="0"/>
            </a:endParaRPr>
          </a:p>
          <a:p>
            <a:pPr marL="342900" indent="-342900" algn="just">
              <a:lnSpc>
                <a:spcPct val="20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It is also used in marketing applications such as prediction of a customer's propensity to purchase a product or halt a subscription, etc.</a:t>
            </a:r>
          </a:p>
          <a:p>
            <a:pPr marL="342900" indent="-342900" algn="just">
              <a:lnSpc>
                <a:spcPct val="200000"/>
              </a:lnSpc>
              <a:buFont typeface="Wingdings" panose="05000000000000000000" pitchFamily="2" charset="2"/>
              <a:buChar char="q"/>
            </a:pPr>
            <a:endParaRPr lang="en-IN"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62066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a:extLst>
              <a:ext uri="{FF2B5EF4-FFF2-40B4-BE49-F238E27FC236}">
                <a16:creationId xmlns:a16="http://schemas.microsoft.com/office/drawing/2014/main" id="{88780D3A-CAEC-4D27-83B8-7D9A5B169C6E}"/>
              </a:ext>
            </a:extLst>
          </p:cNvPr>
          <p:cNvCxnSpPr/>
          <p:nvPr/>
        </p:nvCxnSpPr>
        <p:spPr>
          <a:xfrm flipV="1">
            <a:off x="144885" y="983314"/>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sp>
        <p:nvSpPr>
          <p:cNvPr id="3" name="TextBox 2">
            <a:extLst>
              <a:ext uri="{FF2B5EF4-FFF2-40B4-BE49-F238E27FC236}">
                <a16:creationId xmlns:a16="http://schemas.microsoft.com/office/drawing/2014/main" id="{F8C6AC82-BBA6-4631-8C15-340A263337FF}"/>
              </a:ext>
            </a:extLst>
          </p:cNvPr>
          <p:cNvSpPr txBox="1"/>
          <p:nvPr/>
        </p:nvSpPr>
        <p:spPr>
          <a:xfrm>
            <a:off x="161732" y="460307"/>
            <a:ext cx="11370906" cy="523220"/>
          </a:xfrm>
          <a:prstGeom prst="rect">
            <a:avLst/>
          </a:prstGeom>
          <a:noFill/>
        </p:spPr>
        <p:txBody>
          <a:bodyPr wrap="square" rtlCol="0">
            <a:spAutoFit/>
          </a:bodyPr>
          <a:lstStyle/>
          <a:p>
            <a:r>
              <a:rPr lang="en-IN" sz="2800" b="1" dirty="0"/>
              <a:t>Introduction to Logistic Regression</a:t>
            </a:r>
          </a:p>
        </p:txBody>
      </p:sp>
      <p:sp>
        <p:nvSpPr>
          <p:cNvPr id="7" name="TextBox 6">
            <a:extLst>
              <a:ext uri="{FF2B5EF4-FFF2-40B4-BE49-F238E27FC236}">
                <a16:creationId xmlns:a16="http://schemas.microsoft.com/office/drawing/2014/main" id="{63E58367-B43B-450C-91E7-07D0A17D5A08}"/>
              </a:ext>
            </a:extLst>
          </p:cNvPr>
          <p:cNvSpPr txBox="1"/>
          <p:nvPr/>
        </p:nvSpPr>
        <p:spPr>
          <a:xfrm>
            <a:off x="284584" y="1275289"/>
            <a:ext cx="11534192" cy="4616648"/>
          </a:xfrm>
          <a:prstGeom prst="rect">
            <a:avLst/>
          </a:prstGeom>
          <a:noFill/>
        </p:spPr>
        <p:txBody>
          <a:bodyPr wrap="square">
            <a:spAutoFit/>
          </a:bodyPr>
          <a:lstStyle/>
          <a:p>
            <a:pPr marL="342900" indent="-342900" algn="just">
              <a:lnSpc>
                <a:spcPct val="150000"/>
              </a:lnSpc>
              <a:buFont typeface="Wingdings" panose="05000000000000000000" pitchFamily="2" charset="2"/>
              <a:buChar char="q"/>
            </a:pPr>
            <a:r>
              <a:rPr lang="en-IN" sz="2800" dirty="0">
                <a:latin typeface="Arial" panose="020B0604020202020204" pitchFamily="34" charset="0"/>
                <a:cs typeface="Arial" panose="020B0604020202020204" pitchFamily="34" charset="0"/>
              </a:rPr>
              <a:t> Another example might be to predict whether an Indian voter will vote BJP or Trinamool Congress or Congress, based on </a:t>
            </a:r>
          </a:p>
          <a:p>
            <a:pPr marL="971550" lvl="1" indent="-514350" algn="just">
              <a:lnSpc>
                <a:spcPct val="150000"/>
              </a:lnSpc>
              <a:buFont typeface="Arial" panose="020B0604020202020204" pitchFamily="34" charset="0"/>
              <a:buChar char="•"/>
            </a:pPr>
            <a:r>
              <a:rPr lang="en-IN" sz="2800" dirty="0">
                <a:latin typeface="Arial" panose="020B0604020202020204" pitchFamily="34" charset="0"/>
                <a:cs typeface="Arial" panose="020B0604020202020204" pitchFamily="34" charset="0"/>
              </a:rPr>
              <a:t>age, </a:t>
            </a:r>
          </a:p>
          <a:p>
            <a:pPr marL="971550" lvl="1" indent="-514350" algn="just">
              <a:lnSpc>
                <a:spcPct val="150000"/>
              </a:lnSpc>
              <a:buFont typeface="Arial" panose="020B0604020202020204" pitchFamily="34" charset="0"/>
              <a:buChar char="•"/>
            </a:pPr>
            <a:r>
              <a:rPr lang="en-IN" sz="2800" dirty="0">
                <a:latin typeface="Arial" panose="020B0604020202020204" pitchFamily="34" charset="0"/>
                <a:cs typeface="Arial" panose="020B0604020202020204" pitchFamily="34" charset="0"/>
              </a:rPr>
              <a:t>income, </a:t>
            </a:r>
          </a:p>
          <a:p>
            <a:pPr marL="971550" lvl="1" indent="-514350" algn="just">
              <a:lnSpc>
                <a:spcPct val="150000"/>
              </a:lnSpc>
              <a:buFont typeface="Arial" panose="020B0604020202020204" pitchFamily="34" charset="0"/>
              <a:buChar char="•"/>
            </a:pPr>
            <a:r>
              <a:rPr lang="en-IN" sz="2800" dirty="0">
                <a:latin typeface="Arial" panose="020B0604020202020204" pitchFamily="34" charset="0"/>
                <a:cs typeface="Arial" panose="020B0604020202020204" pitchFamily="34" charset="0"/>
              </a:rPr>
              <a:t>gender, </a:t>
            </a:r>
          </a:p>
          <a:p>
            <a:pPr marL="971550" lvl="1" indent="-514350" algn="just">
              <a:lnSpc>
                <a:spcPct val="150000"/>
              </a:lnSpc>
              <a:buFont typeface="Arial" panose="020B0604020202020204" pitchFamily="34" charset="0"/>
              <a:buChar char="•"/>
            </a:pPr>
            <a:r>
              <a:rPr lang="en-IN" sz="2800" dirty="0">
                <a:latin typeface="Arial" panose="020B0604020202020204" pitchFamily="34" charset="0"/>
                <a:cs typeface="Arial" panose="020B0604020202020204" pitchFamily="34" charset="0"/>
              </a:rPr>
              <a:t>state of residence, </a:t>
            </a:r>
          </a:p>
          <a:p>
            <a:pPr marL="971550" lvl="1" indent="-514350" algn="just">
              <a:lnSpc>
                <a:spcPct val="150000"/>
              </a:lnSpc>
              <a:buFont typeface="Arial" panose="020B0604020202020204" pitchFamily="34" charset="0"/>
              <a:buChar char="•"/>
            </a:pPr>
            <a:r>
              <a:rPr lang="en-IN" sz="2800" dirty="0">
                <a:latin typeface="Arial" panose="020B0604020202020204" pitchFamily="34" charset="0"/>
                <a:cs typeface="Arial" panose="020B0604020202020204" pitchFamily="34" charset="0"/>
              </a:rPr>
              <a:t>votes in previous elections, etc.</a:t>
            </a:r>
            <a:endParaRPr lang="en-IN" sz="2800" dirty="0"/>
          </a:p>
        </p:txBody>
      </p:sp>
    </p:spTree>
    <p:extLst>
      <p:ext uri="{BB962C8B-B14F-4D97-AF65-F5344CB8AC3E}">
        <p14:creationId xmlns:p14="http://schemas.microsoft.com/office/powerpoint/2010/main" val="1753816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99330" name="Picture 2"/>
          <p:cNvPicPr>
            <a:picLocks noChangeAspect="1" noChangeArrowheads="1"/>
          </p:cNvPicPr>
          <p:nvPr/>
        </p:nvPicPr>
        <p:blipFill>
          <a:blip r:embed="rId2" cstate="print"/>
          <a:srcRect l="6881" t="35156" r="66765" b="24740"/>
          <a:stretch>
            <a:fillRect/>
          </a:stretch>
        </p:blipFill>
        <p:spPr bwMode="auto">
          <a:xfrm>
            <a:off x="266700" y="1352550"/>
            <a:ext cx="3429000" cy="2933700"/>
          </a:xfrm>
          <a:prstGeom prst="rect">
            <a:avLst/>
          </a:prstGeom>
          <a:noFill/>
          <a:ln w="9525">
            <a:noFill/>
            <a:miter lim="800000"/>
            <a:headEnd/>
            <a:tailEnd/>
          </a:ln>
        </p:spPr>
      </p:pic>
      <p:sp>
        <p:nvSpPr>
          <p:cNvPr id="9" name="TextBox 8"/>
          <p:cNvSpPr txBox="1"/>
          <p:nvPr/>
        </p:nvSpPr>
        <p:spPr>
          <a:xfrm>
            <a:off x="4724400" y="1752600"/>
            <a:ext cx="6891887" cy="3970318"/>
          </a:xfrm>
          <a:prstGeom prst="rect">
            <a:avLst/>
          </a:prstGeom>
          <a:noFill/>
        </p:spPr>
        <p:txBody>
          <a:bodyPr wrap="none" rtlCol="0">
            <a:spAutoFit/>
          </a:bodyPr>
          <a:lstStyle/>
          <a:p>
            <a:r>
              <a:rPr lang="en-US" dirty="0"/>
              <a:t>In Linear regression,</a:t>
            </a:r>
          </a:p>
          <a:p>
            <a:r>
              <a:rPr lang="en-US" dirty="0"/>
              <a:t>We had some data -  Weight and Size</a:t>
            </a:r>
          </a:p>
          <a:p>
            <a:endParaRPr lang="en-US" dirty="0"/>
          </a:p>
          <a:p>
            <a:r>
              <a:rPr lang="en-US" dirty="0"/>
              <a:t>Then we fit a line to it</a:t>
            </a:r>
          </a:p>
          <a:p>
            <a:endParaRPr lang="en-US" dirty="0"/>
          </a:p>
          <a:p>
            <a:r>
              <a:rPr lang="en-US" dirty="0"/>
              <a:t>And with that line, we could 	do a lot of things:</a:t>
            </a:r>
          </a:p>
          <a:p>
            <a:endParaRPr lang="en-US" dirty="0"/>
          </a:p>
          <a:p>
            <a:pPr marL="342900" indent="-342900">
              <a:buAutoNum type="arabicPeriod"/>
            </a:pPr>
            <a:r>
              <a:rPr lang="en-US" dirty="0"/>
              <a:t>Calculate R</a:t>
            </a:r>
            <a:r>
              <a:rPr lang="en-US" baseline="30000" dirty="0"/>
              <a:t>2</a:t>
            </a:r>
            <a:r>
              <a:rPr lang="en-US" dirty="0"/>
              <a:t> and determine if weight and size are correlated</a:t>
            </a:r>
          </a:p>
          <a:p>
            <a:pPr marL="342900" indent="-342900">
              <a:buAutoNum type="arabicPeriod"/>
            </a:pPr>
            <a:r>
              <a:rPr lang="en-US" dirty="0"/>
              <a:t>Calculate a p- value to determine if R</a:t>
            </a:r>
            <a:r>
              <a:rPr lang="en-US" baseline="30000" dirty="0"/>
              <a:t>2 </a:t>
            </a:r>
            <a:r>
              <a:rPr lang="en-US" dirty="0"/>
              <a:t>value is statistically significant</a:t>
            </a:r>
          </a:p>
          <a:p>
            <a:pPr marL="342900" indent="-342900">
              <a:buAutoNum type="arabicPeriod"/>
            </a:pPr>
            <a:r>
              <a:rPr lang="en-US" dirty="0"/>
              <a:t>We can use the line to predict size 	given weight</a:t>
            </a:r>
          </a:p>
          <a:p>
            <a:pPr marL="342900" indent="-342900"/>
            <a:endParaRPr lang="en-US" dirty="0"/>
          </a:p>
          <a:p>
            <a:endParaRPr lang="en-US" dirty="0"/>
          </a:p>
          <a:p>
            <a:r>
              <a:rPr lang="en-US" dirty="0"/>
              <a:t>	</a:t>
            </a:r>
          </a:p>
          <a:p>
            <a:r>
              <a:rPr lang="en-US" dirty="0"/>
              <a:t>		</a:t>
            </a:r>
          </a:p>
        </p:txBody>
      </p:sp>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396D6145-C2C2-47FF-8441-AAAEE8883825}"/>
                  </a:ext>
                </a:extLst>
              </p14:cNvPr>
              <p14:cNvContentPartPr/>
              <p14:nvPr/>
            </p14:nvContentPartPr>
            <p14:xfrm>
              <a:off x="535680" y="1634040"/>
              <a:ext cx="3920760" cy="2822400"/>
            </p14:xfrm>
          </p:contentPart>
        </mc:Choice>
        <mc:Fallback>
          <p:pic>
            <p:nvPicPr>
              <p:cNvPr id="3" name="Ink 2">
                <a:extLst>
                  <a:ext uri="{FF2B5EF4-FFF2-40B4-BE49-F238E27FC236}">
                    <a16:creationId xmlns:a16="http://schemas.microsoft.com/office/drawing/2014/main" id="{396D6145-C2C2-47FF-8441-AAAEE8883825}"/>
                  </a:ext>
                </a:extLst>
              </p:cNvPr>
              <p:cNvPicPr/>
              <p:nvPr/>
            </p:nvPicPr>
            <p:blipFill>
              <a:blip r:embed="rId4"/>
              <a:stretch>
                <a:fillRect/>
              </a:stretch>
            </p:blipFill>
            <p:spPr>
              <a:xfrm>
                <a:off x="526320" y="1624680"/>
                <a:ext cx="3939480" cy="2841120"/>
              </a:xfrm>
              <a:prstGeom prst="rect">
                <a:avLst/>
              </a:prstGeom>
            </p:spPr>
          </p:pic>
        </mc:Fallback>
      </mc:AlternateContent>
    </p:spTree>
    <p:extLst>
      <p:ext uri="{BB962C8B-B14F-4D97-AF65-F5344CB8AC3E}">
        <p14:creationId xmlns:p14="http://schemas.microsoft.com/office/powerpoint/2010/main" val="3343946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99330" name="Picture 2"/>
          <p:cNvPicPr>
            <a:picLocks noChangeAspect="1" noChangeArrowheads="1"/>
          </p:cNvPicPr>
          <p:nvPr/>
        </p:nvPicPr>
        <p:blipFill>
          <a:blip r:embed="rId2" cstate="print"/>
          <a:srcRect l="6881" t="35156" r="66765" b="24740"/>
          <a:stretch>
            <a:fillRect/>
          </a:stretch>
        </p:blipFill>
        <p:spPr bwMode="auto">
          <a:xfrm>
            <a:off x="2952750" y="1390649"/>
            <a:ext cx="5524500" cy="4726517"/>
          </a:xfrm>
          <a:prstGeom prst="rect">
            <a:avLst/>
          </a:prstGeom>
          <a:noFill/>
          <a:ln w="9525">
            <a:noFill/>
            <a:miter lim="800000"/>
            <a:headEnd/>
            <a:tailEnd/>
          </a:ln>
        </p:spPr>
      </p:pic>
      <p:grpSp>
        <p:nvGrpSpPr>
          <p:cNvPr id="14" name="Group 13"/>
          <p:cNvGrpSpPr/>
          <p:nvPr/>
        </p:nvGrpSpPr>
        <p:grpSpPr>
          <a:xfrm>
            <a:off x="6591300" y="5029200"/>
            <a:ext cx="285750" cy="361950"/>
            <a:chOff x="533400" y="2552700"/>
            <a:chExt cx="285750" cy="361950"/>
          </a:xfrm>
        </p:grpSpPr>
        <p:cxnSp>
          <p:nvCxnSpPr>
            <p:cNvPr id="10" name="Straight Connector 9"/>
            <p:cNvCxnSpPr/>
            <p:nvPr/>
          </p:nvCxnSpPr>
          <p:spPr>
            <a:xfrm>
              <a:off x="533400" y="2571750"/>
              <a:ext cx="285750" cy="323850"/>
            </a:xfrm>
            <a:prstGeom prst="line">
              <a:avLst/>
            </a:prstGeom>
            <a:ln w="41275" cmpd="sng"/>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H="1">
              <a:off x="533400" y="2552700"/>
              <a:ext cx="247650" cy="361950"/>
            </a:xfrm>
            <a:prstGeom prst="line">
              <a:avLst/>
            </a:prstGeom>
            <a:ln w="41275" cmpd="sng"/>
          </p:spPr>
          <p:style>
            <a:lnRef idx="3">
              <a:schemeClr val="dk1"/>
            </a:lnRef>
            <a:fillRef idx="0">
              <a:schemeClr val="dk1"/>
            </a:fillRef>
            <a:effectRef idx="2">
              <a:schemeClr val="dk1"/>
            </a:effectRef>
            <a:fontRef idx="minor">
              <a:schemeClr val="tx1"/>
            </a:fontRef>
          </p:style>
        </p:cxnSp>
      </p:grpSp>
      <p:cxnSp>
        <p:nvCxnSpPr>
          <p:cNvPr id="18" name="Straight Connector 17"/>
          <p:cNvCxnSpPr/>
          <p:nvPr/>
        </p:nvCxnSpPr>
        <p:spPr>
          <a:xfrm flipV="1">
            <a:off x="4305300" y="2114550"/>
            <a:ext cx="3657600" cy="274320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6724650" y="3048000"/>
            <a:ext cx="0" cy="2171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267200" y="3048000"/>
            <a:ext cx="2457450" cy="38100"/>
          </a:xfrm>
          <a:prstGeom prst="line">
            <a:avLst/>
          </a:prstGeom>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4133850" y="2933700"/>
            <a:ext cx="285750" cy="361950"/>
            <a:chOff x="533400" y="2552700"/>
            <a:chExt cx="285750" cy="361950"/>
          </a:xfrm>
        </p:grpSpPr>
        <p:cxnSp>
          <p:nvCxnSpPr>
            <p:cNvPr id="24" name="Straight Connector 23"/>
            <p:cNvCxnSpPr/>
            <p:nvPr/>
          </p:nvCxnSpPr>
          <p:spPr>
            <a:xfrm>
              <a:off x="533400" y="2571750"/>
              <a:ext cx="285750" cy="323850"/>
            </a:xfrm>
            <a:prstGeom prst="line">
              <a:avLst/>
            </a:prstGeom>
            <a:ln w="41275" cmpd="sng"/>
          </p:spPr>
          <p:style>
            <a:lnRef idx="3">
              <a:schemeClr val="dk1"/>
            </a:lnRef>
            <a:fillRef idx="0">
              <a:schemeClr val="dk1"/>
            </a:fillRef>
            <a:effectRef idx="2">
              <a:schemeClr val="dk1"/>
            </a:effectRef>
            <a:fontRef idx="minor">
              <a:schemeClr val="tx1"/>
            </a:fontRef>
          </p:style>
        </p:cxnSp>
        <p:cxnSp>
          <p:nvCxnSpPr>
            <p:cNvPr id="25" name="Straight Connector 24"/>
            <p:cNvCxnSpPr/>
            <p:nvPr/>
          </p:nvCxnSpPr>
          <p:spPr>
            <a:xfrm flipH="1">
              <a:off x="533400" y="2552700"/>
              <a:ext cx="247650" cy="361950"/>
            </a:xfrm>
            <a:prstGeom prst="line">
              <a:avLst/>
            </a:prstGeom>
            <a:ln w="41275" cmpd="sng"/>
          </p:spPr>
          <p:style>
            <a:lnRef idx="3">
              <a:schemeClr val="dk1"/>
            </a:lnRef>
            <a:fillRef idx="0">
              <a:schemeClr val="dk1"/>
            </a:fillRef>
            <a:effectRef idx="2">
              <a:schemeClr val="dk1"/>
            </a:effectRef>
            <a:fontRef idx="minor">
              <a:schemeClr val="tx1"/>
            </a:fontRef>
          </p:style>
        </p:cxnSp>
      </p:grpSp>
      <p:sp>
        <p:nvSpPr>
          <p:cNvPr id="26" name="TextBox 25"/>
          <p:cNvSpPr txBox="1"/>
          <p:nvPr/>
        </p:nvSpPr>
        <p:spPr>
          <a:xfrm>
            <a:off x="2438400" y="6096000"/>
            <a:ext cx="7205370" cy="369332"/>
          </a:xfrm>
          <a:prstGeom prst="rect">
            <a:avLst/>
          </a:prstGeom>
          <a:noFill/>
        </p:spPr>
        <p:txBody>
          <a:bodyPr wrap="none" rtlCol="0">
            <a:spAutoFit/>
          </a:bodyPr>
          <a:lstStyle/>
          <a:p>
            <a:r>
              <a:rPr lang="en-US" dirty="0"/>
              <a:t>Use data to predict something falls under the category of machine learning</a:t>
            </a:r>
          </a:p>
        </p:txBody>
      </p:sp>
    </p:spTree>
    <p:extLst>
      <p:ext uri="{BB962C8B-B14F-4D97-AF65-F5344CB8AC3E}">
        <p14:creationId xmlns:p14="http://schemas.microsoft.com/office/powerpoint/2010/main" val="3343946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9330"/>
                                        </p:tgtEl>
                                        <p:attrNameLst>
                                          <p:attrName>style.visibility</p:attrName>
                                        </p:attrNameLst>
                                      </p:cBhvr>
                                      <p:to>
                                        <p:strVal val="visible"/>
                                      </p:to>
                                    </p:set>
                                    <p:animEffect transition="in" filter="blinds(horizontal)">
                                      <p:cBhvr>
                                        <p:cTn id="7" dur="500"/>
                                        <p:tgtEl>
                                          <p:spTgt spid="9933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linds(horizontal)">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blinds(horizontal)">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blinds(horizontal)">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blinds(horizontal)">
                                      <p:cBhvr>
                                        <p:cTn id="3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8" name="Picture 3"/>
          <p:cNvPicPr>
            <a:picLocks noChangeAspect="1" noChangeArrowheads="1"/>
          </p:cNvPicPr>
          <p:nvPr/>
        </p:nvPicPr>
        <p:blipFill>
          <a:blip r:embed="rId2" cstate="print"/>
          <a:srcRect l="41508" t="25781" r="40044" b="42448"/>
          <a:stretch>
            <a:fillRect/>
          </a:stretch>
        </p:blipFill>
        <p:spPr bwMode="auto">
          <a:xfrm>
            <a:off x="381000" y="1504949"/>
            <a:ext cx="4591050" cy="4445303"/>
          </a:xfrm>
          <a:prstGeom prst="rect">
            <a:avLst/>
          </a:prstGeom>
          <a:noFill/>
          <a:ln w="9525">
            <a:noFill/>
            <a:miter lim="800000"/>
            <a:headEnd/>
            <a:tailEnd/>
          </a:ln>
        </p:spPr>
      </p:pic>
      <p:sp>
        <p:nvSpPr>
          <p:cNvPr id="9" name="TextBox 8"/>
          <p:cNvSpPr txBox="1"/>
          <p:nvPr/>
        </p:nvSpPr>
        <p:spPr>
          <a:xfrm>
            <a:off x="4724400" y="1752600"/>
            <a:ext cx="6284349" cy="2862322"/>
          </a:xfrm>
          <a:prstGeom prst="rect">
            <a:avLst/>
          </a:prstGeom>
          <a:noFill/>
        </p:spPr>
        <p:txBody>
          <a:bodyPr wrap="none" rtlCol="0">
            <a:spAutoFit/>
          </a:bodyPr>
          <a:lstStyle/>
          <a:p>
            <a:r>
              <a:rPr lang="en-US" dirty="0"/>
              <a:t>Multiple regression did the same thing that simple regression did</a:t>
            </a:r>
          </a:p>
          <a:p>
            <a:endParaRPr lang="en-US" dirty="0"/>
          </a:p>
          <a:p>
            <a:endParaRPr lang="en-US" dirty="0"/>
          </a:p>
          <a:p>
            <a:pPr marL="342900" indent="-342900">
              <a:buAutoNum type="arabicPeriod"/>
            </a:pPr>
            <a:r>
              <a:rPr lang="en-US" dirty="0"/>
              <a:t>Calculate R</a:t>
            </a:r>
            <a:r>
              <a:rPr lang="en-US" baseline="30000" dirty="0"/>
              <a:t>2</a:t>
            </a:r>
            <a:r>
              <a:rPr lang="en-US" dirty="0"/>
              <a:t> </a:t>
            </a:r>
          </a:p>
          <a:p>
            <a:pPr marL="342900" indent="-342900">
              <a:buAutoNum type="arabicPeriod"/>
            </a:pPr>
            <a:r>
              <a:rPr lang="en-US" dirty="0"/>
              <a:t>Calculate a p- value</a:t>
            </a:r>
          </a:p>
          <a:p>
            <a:pPr marL="342900" indent="-342900">
              <a:buAutoNum type="arabicPeriod"/>
            </a:pPr>
            <a:r>
              <a:rPr lang="en-US" dirty="0"/>
              <a:t>Predict size given weight and Tail length</a:t>
            </a:r>
          </a:p>
          <a:p>
            <a:pPr marL="342900" indent="-342900"/>
            <a:endParaRPr lang="en-US" dirty="0"/>
          </a:p>
          <a:p>
            <a:endParaRPr lang="en-US" dirty="0"/>
          </a:p>
          <a:p>
            <a:r>
              <a:rPr lang="en-US" dirty="0"/>
              <a:t>	</a:t>
            </a:r>
          </a:p>
          <a:p>
            <a:r>
              <a:rPr lang="en-US" dirty="0"/>
              <a:t>		</a:t>
            </a:r>
          </a:p>
        </p:txBody>
      </p:sp>
    </p:spTree>
    <p:extLst>
      <p:ext uri="{BB962C8B-B14F-4D97-AF65-F5344CB8AC3E}">
        <p14:creationId xmlns:p14="http://schemas.microsoft.com/office/powerpoint/2010/main" val="3343946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E9B526C4-4F74-471B-8417-BB34B4D81E0F}"/>
              </a:ext>
            </a:extLst>
          </p:cNvPr>
          <p:cNvCxnSpPr/>
          <p:nvPr/>
        </p:nvCxnSpPr>
        <p:spPr>
          <a:xfrm flipV="1">
            <a:off x="84501" y="986191"/>
            <a:ext cx="11859490" cy="55418"/>
          </a:xfrm>
          <a:prstGeom prst="straightConnector1">
            <a:avLst/>
          </a:prstGeom>
        </p:spPr>
        <p:style>
          <a:lnRef idx="1">
            <a:schemeClr val="accent6"/>
          </a:lnRef>
          <a:fillRef idx="0">
            <a:schemeClr val="accent6"/>
          </a:fillRef>
          <a:effectRef idx="0">
            <a:schemeClr val="accent6"/>
          </a:effectRef>
          <a:fontRef idx="minor">
            <a:schemeClr val="tx1"/>
          </a:fontRef>
        </p:style>
      </p:cxnSp>
      <p:cxnSp>
        <p:nvCxnSpPr>
          <p:cNvPr id="6" name="Straight Arrow Connector 5">
            <a:extLst>
              <a:ext uri="{FF2B5EF4-FFF2-40B4-BE49-F238E27FC236}">
                <a16:creationId xmlns:a16="http://schemas.microsoft.com/office/drawing/2014/main" id="{DA1D2A9C-93E8-413C-94E1-13A3D70AC8A2}"/>
              </a:ext>
            </a:extLst>
          </p:cNvPr>
          <p:cNvCxnSpPr/>
          <p:nvPr/>
        </p:nvCxnSpPr>
        <p:spPr>
          <a:xfrm flipV="1">
            <a:off x="87375" y="977563"/>
            <a:ext cx="11859490" cy="55418"/>
          </a:xfrm>
          <a:prstGeom prst="straightConnector1">
            <a:avLst/>
          </a:prstGeom>
          <a:ln w="28575">
            <a:solidFill>
              <a:srgbClr val="C00000"/>
            </a:solidFill>
          </a:ln>
        </p:spPr>
        <p:style>
          <a:lnRef idx="1">
            <a:schemeClr val="accent6"/>
          </a:lnRef>
          <a:fillRef idx="0">
            <a:schemeClr val="accent6"/>
          </a:fillRef>
          <a:effectRef idx="0">
            <a:schemeClr val="accent6"/>
          </a:effectRef>
          <a:fontRef idx="minor">
            <a:schemeClr val="tx1"/>
          </a:fontRef>
        </p:style>
      </p:cxnSp>
      <p:pic>
        <p:nvPicPr>
          <p:cNvPr id="7" name="Picture 2"/>
          <p:cNvPicPr>
            <a:picLocks noChangeAspect="1" noChangeArrowheads="1"/>
          </p:cNvPicPr>
          <p:nvPr/>
        </p:nvPicPr>
        <p:blipFill>
          <a:blip r:embed="rId2" cstate="print"/>
          <a:srcRect l="7321" t="24740" r="75842" b="41666"/>
          <a:stretch>
            <a:fillRect/>
          </a:stretch>
        </p:blipFill>
        <p:spPr bwMode="auto">
          <a:xfrm>
            <a:off x="666750" y="1447799"/>
            <a:ext cx="4267200" cy="4786685"/>
          </a:xfrm>
          <a:prstGeom prst="rect">
            <a:avLst/>
          </a:prstGeom>
          <a:noFill/>
          <a:ln w="9525">
            <a:noFill/>
            <a:miter lim="800000"/>
            <a:headEnd/>
            <a:tailEnd/>
          </a:ln>
        </p:spPr>
      </p:pic>
      <p:pic>
        <p:nvPicPr>
          <p:cNvPr id="8" name="Picture 3"/>
          <p:cNvPicPr>
            <a:picLocks noChangeAspect="1" noChangeArrowheads="1"/>
          </p:cNvPicPr>
          <p:nvPr/>
        </p:nvPicPr>
        <p:blipFill>
          <a:blip r:embed="rId3" cstate="print"/>
          <a:srcRect l="41508" t="25781" r="40044" b="42448"/>
          <a:stretch>
            <a:fillRect/>
          </a:stretch>
        </p:blipFill>
        <p:spPr bwMode="auto">
          <a:xfrm>
            <a:off x="6477000" y="1638299"/>
            <a:ext cx="4591050" cy="4445303"/>
          </a:xfrm>
          <a:prstGeom prst="rect">
            <a:avLst/>
          </a:prstGeom>
          <a:noFill/>
          <a:ln w="9525">
            <a:noFill/>
            <a:miter lim="800000"/>
            <a:headEnd/>
            <a:tailEnd/>
          </a:ln>
        </p:spPr>
      </p:pic>
    </p:spTree>
    <p:extLst>
      <p:ext uri="{BB962C8B-B14F-4D97-AF65-F5344CB8AC3E}">
        <p14:creationId xmlns:p14="http://schemas.microsoft.com/office/powerpoint/2010/main" val="3343946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4598</TotalTime>
  <Words>848</Words>
  <Application>Microsoft Office PowerPoint</Application>
  <PresentationFormat>Widescreen</PresentationFormat>
  <Paragraphs>136</Paragraphs>
  <Slides>25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Cambria Math</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Vijay Gaikwad</dc:creator>
  <cp:lastModifiedBy>Administrator</cp:lastModifiedBy>
  <cp:revision>53</cp:revision>
  <cp:lastPrinted>2020-11-03T09:51:28Z</cp:lastPrinted>
  <dcterms:created xsi:type="dcterms:W3CDTF">2020-01-14T08:29:05Z</dcterms:created>
  <dcterms:modified xsi:type="dcterms:W3CDTF">2021-12-07T06:23:06Z</dcterms:modified>
</cp:coreProperties>
</file>